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923" r:id="rId3"/>
    <p:sldId id="924" r:id="rId4"/>
    <p:sldId id="925" r:id="rId5"/>
    <p:sldId id="926" r:id="rId6"/>
    <p:sldId id="927" r:id="rId7"/>
    <p:sldId id="896" r:id="rId8"/>
    <p:sldId id="921" r:id="rId9"/>
    <p:sldId id="928" r:id="rId10"/>
    <p:sldId id="929" r:id="rId11"/>
    <p:sldId id="930" r:id="rId12"/>
    <p:sldId id="931" r:id="rId13"/>
    <p:sldId id="932" r:id="rId14"/>
    <p:sldId id="933" r:id="rId15"/>
    <p:sldId id="934" r:id="rId16"/>
    <p:sldId id="891" r:id="rId17"/>
    <p:sldId id="935" r:id="rId18"/>
    <p:sldId id="936" r:id="rId19"/>
    <p:sldId id="922" r:id="rId20"/>
    <p:sldId id="937" r:id="rId21"/>
    <p:sldId id="938" r:id="rId22"/>
    <p:sldId id="939" r:id="rId23"/>
    <p:sldId id="940" r:id="rId24"/>
    <p:sldId id="941" r:id="rId25"/>
    <p:sldId id="942" r:id="rId26"/>
    <p:sldId id="943" r:id="rId27"/>
    <p:sldId id="944" r:id="rId28"/>
    <p:sldId id="945" r:id="rId29"/>
    <p:sldId id="259" r:id="rId30"/>
    <p:sldId id="946" r:id="rId31"/>
    <p:sldId id="947"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49848"/>
            <a:ext cx="8880519" cy="1938992"/>
          </a:xfrm>
        </p:spPr>
        <p:txBody>
          <a:bodyPr wrap="square">
            <a:spAutoFit/>
          </a:bodyPr>
          <a:lstStyle/>
          <a:p>
            <a:pPr algn="l"/>
            <a:r>
              <a:rPr lang="de-CH" altLang="de-DE" sz="6000" dirty="0" smtClean="0">
                <a:solidFill>
                  <a:schemeClr val="bg2">
                    <a:lumMod val="90000"/>
                    <a:lumOff val="10000"/>
                  </a:schemeClr>
                </a:solidFill>
                <a:effectLst/>
                <a:latin typeface="Univers LT Std 47 Cn Lt" pitchFamily="34" charset="0"/>
              </a:rPr>
              <a:t>Freue dich über</a:t>
            </a:r>
            <a:r>
              <a:rPr lang="de-CH" altLang="de-DE" sz="6000" smtClean="0">
                <a:solidFill>
                  <a:schemeClr val="bg2">
                    <a:lumMod val="90000"/>
                    <a:lumOff val="10000"/>
                  </a:schemeClr>
                </a:solidFill>
                <a:effectLst/>
                <a:latin typeface="Univers LT Std 47 Cn Lt" pitchFamily="34" charset="0"/>
              </a:rPr>
              <a:t/>
            </a:r>
            <a:br>
              <a:rPr lang="de-CH" altLang="de-DE" sz="6000" smtClean="0">
                <a:solidFill>
                  <a:schemeClr val="bg2">
                    <a:lumMod val="90000"/>
                    <a:lumOff val="10000"/>
                  </a:schemeClr>
                </a:solidFill>
                <a:effectLst/>
                <a:latin typeface="Univers LT Std 47 Cn Lt" pitchFamily="34" charset="0"/>
              </a:rPr>
            </a:br>
            <a:r>
              <a:rPr lang="de-CH" altLang="de-DE" sz="6000" smtClean="0">
                <a:solidFill>
                  <a:schemeClr val="bg2">
                    <a:lumMod val="90000"/>
                    <a:lumOff val="10000"/>
                  </a:schemeClr>
                </a:solidFill>
                <a:effectLst/>
                <a:latin typeface="Univers LT Std 47 Cn Lt" pitchFamily="34" charset="0"/>
              </a:rPr>
              <a:t>deine neue Heimat</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69847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Reihe: </a:t>
            </a:r>
            <a:r>
              <a:rPr lang="de-CH" altLang="de-DE" sz="3600" dirty="0" smtClean="0">
                <a:solidFill>
                  <a:schemeClr val="bg2">
                    <a:lumMod val="90000"/>
                    <a:lumOff val="10000"/>
                  </a:schemeClr>
                </a:solidFill>
                <a:effectLst/>
                <a:latin typeface="Univers LT Std 47 Cn Lt" pitchFamily="34" charset="0"/>
              </a:rPr>
              <a:t>Freude ohne Ende</a:t>
            </a:r>
            <a:r>
              <a:rPr lang="de-DE" altLang="de-DE" sz="3600" dirty="0" smtClean="0">
                <a:solidFill>
                  <a:schemeClr val="bg2">
                    <a:lumMod val="90000"/>
                    <a:lumOff val="10000"/>
                  </a:schemeClr>
                </a:solidFill>
                <a:effectLst/>
                <a:latin typeface="Univers LT Std 47 Cn Lt" pitchFamily="34" charset="0"/>
              </a:rPr>
              <a:t> (6/6)</a:t>
            </a:r>
          </a:p>
        </p:txBody>
      </p:sp>
      <p:sp>
        <p:nvSpPr>
          <p:cNvPr id="4" name="Rectangle 3"/>
          <p:cNvSpPr txBox="1">
            <a:spLocks noChangeArrowheads="1"/>
          </p:cNvSpPr>
          <p:nvPr/>
        </p:nvSpPr>
        <p:spPr bwMode="auto">
          <a:xfrm>
            <a:off x="2627784" y="386104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kern="0" dirty="0" smtClean="0">
                <a:solidFill>
                  <a:schemeClr val="bg2">
                    <a:lumMod val="90000"/>
                    <a:lumOff val="10000"/>
                  </a:schemeClr>
                </a:solidFill>
                <a:effectLst/>
                <a:latin typeface="Univers LT Std 47 Cn Lt" pitchFamily="34" charset="0"/>
              </a:rPr>
              <a:t>Epheser-Brief 2,17-22</a:t>
            </a:r>
            <a:endParaRPr lang="de-DE" altLang="de-DE" sz="36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5,10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32656"/>
            <a:ext cx="633670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sind mit Gott durch den Tod seines Sohnes versöhnt worden, als wir noch seine Feinde waren.“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75371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3,36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6435"/>
            <a:ext cx="6336704"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„Wer an Jesus glaubt, hat das ewige Leben. Wer dem Sohn nicht gehorcht, wird das Leben nicht sehen; der Zorn Gottes bleibt auf ihm.“</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690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506869"/>
            <a:ext cx="6984776"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„Dank Jesus Christus haben wir alle – Juden wie Nichtjuden – durch ein und denselben Geist freien Zutritt zum Vater.“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69914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Römer-Brief 8,15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65988"/>
            <a:ext cx="6984776"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„Der Geist, den ihr empfangen habt, macht euch nicht zu Sklaven, sodass ihr von neuem in Angst und Furcht leben müsstet; er hat euch zu Söhnen und Töchtern gemacht, und durch ihn rufen wir, wenn wir beten: ‚Abba, Vater!‘“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31246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14,27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727280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Was ich euch zurücklasse, ist Frieden: Ich gebe euch meinen Frieden – einen Frieden, wie ihn die Welt nicht geben kann. Lasst euch durch nichts in eurem Glauben erschüttern, </a:t>
            </a:r>
            <a:r>
              <a:rPr lang="de-CH" altLang="de-DE" sz="3200" dirty="0" smtClean="0">
                <a:solidFill>
                  <a:schemeClr val="bg2">
                    <a:lumMod val="90000"/>
                    <a:lumOff val="10000"/>
                  </a:schemeClr>
                </a:solidFill>
                <a:effectLst/>
                <a:latin typeface="Univers LT Std 47 Cn Lt" pitchFamily="34" charset="0"/>
              </a:rPr>
              <a:t>und</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lasst </a:t>
            </a:r>
            <a:r>
              <a:rPr lang="de-CH" altLang="de-DE" sz="3200" dirty="0">
                <a:solidFill>
                  <a:schemeClr val="bg2">
                    <a:lumMod val="90000"/>
                    <a:lumOff val="10000"/>
                  </a:schemeClr>
                </a:solidFill>
                <a:effectLst/>
                <a:latin typeface="Univers LT Std 47 Cn Lt" pitchFamily="34" charset="0"/>
              </a:rPr>
              <a:t>euch nicht entmutigen!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20107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98477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„Durch Jesus haben wir alle, die wir an ihn glauben, freien Zutritt zu Gott und dürfen zuversichtlich und vertrauensvoll zu ihm kommen.“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0181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 </a:t>
            </a:r>
            <a:r>
              <a:rPr lang="de-CH" altLang="de-DE" sz="4000" dirty="0" smtClean="0">
                <a:solidFill>
                  <a:schemeClr val="bg2">
                    <a:lumMod val="90000"/>
                    <a:lumOff val="10000"/>
                  </a:schemeClr>
                </a:solidFill>
                <a:effectLst/>
                <a:latin typeface="Univers LT Std 47 Cn Lt" pitchFamily="34" charset="0"/>
              </a:rPr>
              <a:t>Hinzugefügt </a:t>
            </a:r>
            <a:r>
              <a:rPr lang="de-CH" altLang="de-DE" sz="4000" dirty="0">
                <a:solidFill>
                  <a:schemeClr val="bg2">
                    <a:lumMod val="90000"/>
                    <a:lumOff val="10000"/>
                  </a:schemeClr>
                </a:solidFill>
                <a:effectLst/>
                <a:latin typeface="Univers LT Std 47 Cn Lt" pitchFamily="34" charset="0"/>
              </a:rPr>
              <a:t>zur neuen Familie</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6984776"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seid jetzt also nicht länger Fremde ohne Bürgerrecht, sondern seid – zusammen mit allen anderen, die zu seinem heiligem Volk gehören – Bürger des Himmels; ihr gehört zu Gottes Haus, zu Gottes Familie.“</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93403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1.Johannes-Brief 3,1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6984776"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„Seht doch, wie gross die Liebe ist, die uns der Vater erwiesen hat: Kinder Gottes dürfen wir uns nennen, und wir sind es tatsächlich! Doch davon weiss die Welt nichts; sie kennt uns nicht, weil sie Gott  nicht erkannt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49124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III</a:t>
            </a:r>
            <a:r>
              <a:rPr lang="de-DE" altLang="de-DE" sz="4000" dirty="0">
                <a:solidFill>
                  <a:schemeClr val="bg2">
                    <a:lumMod val="90000"/>
                    <a:lumOff val="10000"/>
                  </a:schemeClr>
                </a:solidFill>
                <a:effectLst/>
                <a:latin typeface="Univers LT Std 47 Cn Lt" pitchFamily="34" charset="0"/>
              </a:rPr>
              <a:t>. </a:t>
            </a:r>
            <a:r>
              <a:rPr lang="de-CH" altLang="de-DE" sz="4000" dirty="0">
                <a:solidFill>
                  <a:schemeClr val="bg2">
                    <a:lumMod val="90000"/>
                    <a:lumOff val="10000"/>
                  </a:schemeClr>
                </a:solidFill>
                <a:effectLst/>
                <a:latin typeface="Univers LT Std 47 Cn Lt" pitchFamily="34" charset="0"/>
              </a:rPr>
              <a:t>Eingefügt in das ewige Bauwerk</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40201"/>
            <a:ext cx="655272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Jesus ist in diese Welt gekommen und hat Frieden verkündet – Frieden für euch, die ihr fern von Gott wart, und Frieden für die, die das Vorrecht hatten, in seiner Nähe zu sein.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99778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1.Korinther-Brief 3,16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03156"/>
            <a:ext cx="6984776"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„Wisst ihr nicht, dass ihr der Tempel Gottes seid und dass Gottes Geist in eurer Mitte wohnt?“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93660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696744"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„Das Fundament des Hauses, in das ihr eingefügt seid, sind die Apostel und Propheten, und der Eckstein dieses Gebäudes ist Jesus Christus selbst.“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62062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Johannes-Evangelium 17,20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633670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„Ich bete aber nicht nur für die Apostel, sondern auch für die Menschen, die auf ihr Wort hin an mich glauben werden.“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064717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88982"/>
            <a:ext cx="669674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„Jesus, der Eckstein, hält den ganzen Bau zusammen; durch ihn wächst er und wird ein heiliger, dem Herrn geweihter Tempel.“</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43717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181018"/>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1.Petrus-Brief 2,5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5594"/>
            <a:ext cx="7776864"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„Lasst euch selbst als lebendige Steine in das Haus einfügen, das von Gott erbaut wird und von seinem Geist erfüllt ist. Lasst euch zu einer heiligen Priesterschaft aufbauen, damit ihr Gott Opfer darbringen könnt, die von seinem Geist gewirkt sind – Opfer, an denen er Freude hat, weil sie sich auf das Werk von Jesus Christus gründen.“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49132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88982"/>
            <a:ext cx="669674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„Durch Christus seid auch ihr in dieses Bauwerk eingefügt, in dem Gott durch seinen Geist wohnt.“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083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Hebräer 10,24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480720"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„Weil wir auch füreinander verantwortlich sind, wollen wir uns gegenseitig dazu anspornen, einander Liebe zu erweisen und Gutes zu tun.“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46910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74897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Hebräer 10,25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5594"/>
            <a:ext cx="6696744"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„Deshalb ist es wichtig, dass wir unseren Zusammenkünften nicht fernbleiben, wie einige sich das angewöhnt haben, sondern dass wir einander ermutigen, und das umso mehr, als – wie ihr selbst feststellen könnt – der Tag </a:t>
            </a:r>
            <a:r>
              <a:rPr lang="de-CH" altLang="de-DE" sz="3200" dirty="0" err="1">
                <a:solidFill>
                  <a:schemeClr val="bg2">
                    <a:lumMod val="90000"/>
                    <a:lumOff val="10000"/>
                  </a:schemeClr>
                </a:solidFill>
                <a:effectLst/>
                <a:latin typeface="Univers LT Std 47 Cn Lt" pitchFamily="34" charset="0"/>
              </a:rPr>
              <a:t>näherrückt</a:t>
            </a:r>
            <a:r>
              <a:rPr lang="de-CH" altLang="de-DE" sz="3200" dirty="0">
                <a:solidFill>
                  <a:schemeClr val="bg2">
                    <a:lumMod val="90000"/>
                    <a:lumOff val="10000"/>
                  </a:schemeClr>
                </a:solidFill>
                <a:effectLst/>
                <a:latin typeface="Univers LT Std 47 Cn Lt" pitchFamily="34" charset="0"/>
              </a:rPr>
              <a:t>, an dem der Herr wiederkommt.“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07937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88982"/>
            <a:ext cx="669674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„Durch Christus seid auch ihr in dieses Bauwerk eingefügt, in dem Gott durch seinen Geist wohnt.“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81494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6552728"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Denn dank Jesus Christus haben wir alle – Juden wie Nichtjuden – durch ein und denselben Geist freien Zutritt zum Vater.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52981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789040"/>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1.Timotheus-Brief 3,15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05594"/>
            <a:ext cx="6696744"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„Für den Fall, dass sich mein Kommen verzögert, schreibe ich dir diesen Brief, damit du weisst, wie diejenigen sich verhalten sollen, die zum Haus Gottes gehören, zur Gemeinde des lebendigen Gottes, die der Stützpfeiler und das Bollwerk der Wahrheit ist.“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348854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325034"/>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1.Timotheus-Brief 3,16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7207"/>
            <a:ext cx="8064896"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„Und wie gross ist diese Wahrheit! Wie einzigartig ist das Geheimnis, auf das sich unser Glaube gründet! Jesus, der zu uns kam als Mensch von Fleisch und Blut, der als Sohn Gottes beglaubigt wurde durch Gottes Geist und der den Engeln erschien in seiner Macht - er wurde </a:t>
            </a:r>
            <a:r>
              <a:rPr lang="de-CH" altLang="de-DE" sz="3200" dirty="0" smtClean="0">
                <a:solidFill>
                  <a:schemeClr val="bg2">
                    <a:lumMod val="90000"/>
                    <a:lumOff val="10000"/>
                  </a:schemeClr>
                </a:solidFill>
                <a:effectLst/>
                <a:latin typeface="Univers LT Std 47 Cn Lt" pitchFamily="34" charset="0"/>
              </a:rPr>
              <a:t>verkündet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unter </a:t>
            </a:r>
            <a:r>
              <a:rPr lang="de-CH" altLang="de-DE" sz="3200" dirty="0">
                <a:solidFill>
                  <a:schemeClr val="bg2">
                    <a:lumMod val="90000"/>
                    <a:lumOff val="10000"/>
                  </a:schemeClr>
                </a:solidFill>
                <a:effectLst/>
                <a:latin typeface="Univers LT Std 47 Cn Lt" pitchFamily="34" charset="0"/>
              </a:rPr>
              <a:t>den Völkern, im Glauben angenommen </a:t>
            </a:r>
            <a:r>
              <a:rPr lang="de-CH" altLang="de-DE" sz="3200" dirty="0" smtClean="0">
                <a:solidFill>
                  <a:schemeClr val="bg2">
                    <a:lumMod val="90000"/>
                    <a:lumOff val="10000"/>
                  </a:schemeClr>
                </a:solidFill>
                <a:effectLst/>
                <a:latin typeface="Univers LT Std 47 Cn Lt" pitchFamily="34" charset="0"/>
              </a:rPr>
              <a:t>in</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aller </a:t>
            </a:r>
            <a:r>
              <a:rPr lang="de-CH" altLang="de-DE" sz="3200" dirty="0">
                <a:solidFill>
                  <a:schemeClr val="bg2">
                    <a:lumMod val="90000"/>
                    <a:lumOff val="10000"/>
                  </a:schemeClr>
                </a:solidFill>
                <a:effectLst/>
                <a:latin typeface="Univers LT Std 47 Cn Lt" pitchFamily="34" charset="0"/>
              </a:rPr>
              <a:t>Welt und im Himmel mit Herrlichkeit gekrönt.“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33871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2,19</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54375"/>
            <a:ext cx="6552728"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seid jetzt also nicht länger Fremde ohne Bürgerrecht, sondern seid – zusammen mit allen anderen, die zu seinem heiligem Volk gehören – Bürger des Himmels; ihr gehört zu Gottes Haus, zu Gottes Familie.</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40950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2,20</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00596"/>
            <a:ext cx="655272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Das Fundament des Hauses, in das ihr eingefügt seid, sind die Apostel und Propheten, und der Eckstein dieses Gebäudes ist Jesus Christus selbst.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1164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2,21-22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54375"/>
            <a:ext cx="7128792"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Er hält den ganzen Bau zusammen; durch ihn wächst er und wird ein heiliger, dem Herrn geweihter Tempel. Durch Christus seid auch ihr in dieses Bauwerk eingefügt, in dem Gott durch seinen Geist wohnt</a:t>
            </a:r>
            <a:r>
              <a:rPr lang="de-CH" altLang="de-DE" sz="3200" dirty="0" smtClean="0">
                <a:solidFill>
                  <a:schemeClr val="bg2">
                    <a:lumMod val="90000"/>
                    <a:lumOff val="10000"/>
                  </a:schemeClr>
                </a:solidFill>
                <a:effectLst/>
                <a:latin typeface="Univers LT Std 47 Cn Lt" pitchFamily="34" charset="0"/>
              </a:rPr>
              <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4133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smtClean="0">
                <a:solidFill>
                  <a:schemeClr val="bg2">
                    <a:lumMod val="90000"/>
                    <a:lumOff val="10000"/>
                  </a:schemeClr>
                </a:solidFill>
                <a:effectLst/>
                <a:latin typeface="Univers LT Std 47 Cn Lt" pitchFamily="34" charset="0"/>
              </a:rPr>
              <a:t>Beschenkt </a:t>
            </a:r>
            <a:r>
              <a:rPr lang="de-CH" altLang="de-DE" sz="3600" dirty="0">
                <a:solidFill>
                  <a:schemeClr val="bg2">
                    <a:lumMod val="90000"/>
                    <a:lumOff val="10000"/>
                  </a:schemeClr>
                </a:solidFill>
                <a:effectLst/>
                <a:latin typeface="Univers LT Std 47 Cn Lt" pitchFamily="34" charset="0"/>
              </a:rPr>
              <a:t>mit echtem Frieden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698477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„Jesus ist in diese Welt gekommen und hat Frieden verkündet – Frieden für euch, die ihr fern von Gott wart, und Frieden für die, die das Vorrecht hatten, in seiner Nähe zu sein.“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Matthäus-Evangelium 24,6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04664"/>
            <a:ext cx="698477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werdet von Kriegen hören; ihr werdet hören, dass Kriegsgefahr droht. Lasst euch dadurch nicht erschrecken. Es muss so kommen, aber das Ende ist es noch nicht.“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97673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1006</Words>
  <Application>Microsoft Office PowerPoint</Application>
  <PresentationFormat>Bildschirmpräsentation (4:3)</PresentationFormat>
  <Paragraphs>90</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Freue dich über deine neue Heimat</vt:lpstr>
      <vt:lpstr>Jesus ist in diese Welt gekommen und hat Frieden verkündet – Frieden für euch, die ihr fern von Gott wart, und Frieden für die, die das Vorrecht hatten, in seiner Nähe zu sein.</vt:lpstr>
      <vt:lpstr>Denn dank Jesus Christus haben wir alle – Juden wie Nichtjuden – durch ein und denselben Geist freien Zutritt zum Vater.</vt:lpstr>
      <vt:lpstr>Ihr seid jetzt also nicht länger Fremde ohne Bürgerrecht, sondern seid – zusammen mit allen anderen, die zu seinem heiligem Volk gehören – Bürger des Himmels; ihr gehört zu Gottes Haus, zu Gottes Familie.</vt:lpstr>
      <vt:lpstr>Das Fundament des Hauses, in das ihr eingefügt seid, sind die Apostel und Propheten, und der Eckstein dieses Gebäudes ist Jesus Christus selbst.</vt:lpstr>
      <vt:lpstr>Er hält den ganzen Bau zusammen; durch ihn wächst er und wird ein heiliger, dem Herrn geweihter Tempel. Durch Christus seid auch ihr in dieses Bauwerk eingefügt, in dem Gott durch seinen Geist wohnt.</vt:lpstr>
      <vt:lpstr>I. Beschenkt mit echtem Frieden</vt:lpstr>
      <vt:lpstr>„Jesus ist in diese Welt gekommen und hat Frieden verkündet – Frieden für euch, die ihr fern von Gott wart, und Frieden für die, die das Vorrecht hatten, in seiner Nähe zu sein.“</vt:lpstr>
      <vt:lpstr>„Ihr werdet von Kriegen hören; ihr werdet hören, dass Kriegsgefahr droht. Lasst euch dadurch nicht erschrecken. Es muss so kommen, aber das Ende ist es noch nicht.“</vt:lpstr>
      <vt:lpstr>„Wir sind mit Gott durch den Tod seines Sohnes versöhnt worden, als wir noch seine Feinde waren.“</vt:lpstr>
      <vt:lpstr>„Wer an Jesus glaubt, hat das ewige Leben. Wer dem Sohn nicht gehorcht, wird das Leben nicht sehen; der Zorn Gottes bleibt auf ihm.“</vt:lpstr>
      <vt:lpstr>„Dank Jesus Christus haben wir alle – Juden wie Nichtjuden – durch ein und denselben Geist freien Zutritt zum Vater.“</vt:lpstr>
      <vt:lpstr>„Der Geist, den ihr empfangen habt, macht euch nicht zu Sklaven, sodass ihr von neuem in Angst und Furcht leben müsstet; er hat euch zu Söhnen und Töchtern gemacht, und durch ihn rufen wir, wenn wir beten: ‚Abba, Vater!‘“</vt:lpstr>
      <vt:lpstr>Was ich euch zurücklasse, ist Frieden: Ich gebe euch meinen Frieden – einen Frieden, wie ihn die Welt nicht geben kann. Lasst euch durch nichts in eurem Glauben erschüttern, und lasst euch nicht entmutigen!</vt:lpstr>
      <vt:lpstr>„Durch Jesus haben wir alle, die wir an ihn glauben, freien Zutritt zu Gott und dürfen zuversichtlich und vertrauensvoll zu ihm kommen.“</vt:lpstr>
      <vt:lpstr>II. Hinzugefügt zur neuen Familie</vt:lpstr>
      <vt:lpstr>„Ihr seid jetzt also nicht länger Fremde ohne Bürgerrecht, sondern seid – zusammen mit allen anderen, die zu seinem heiligem Volk gehören – Bürger des Himmels; ihr gehört zu Gottes Haus, zu Gottes Familie.“</vt:lpstr>
      <vt:lpstr>„Seht doch, wie gross die Liebe ist, die uns der Vater erwiesen hat: Kinder Gottes dürfen wir uns nennen, und wir sind es tatsächlich! Doch davon weiss die Welt nichts; sie kennt uns nicht, weil sie Gott  nicht erkannt hat.“</vt:lpstr>
      <vt:lpstr>III. Eingefügt in das ewige Bauwerk</vt:lpstr>
      <vt:lpstr>„Wisst ihr nicht, dass ihr der Tempel Gottes seid und dass Gottes Geist in eurer Mitte wohnt?“</vt:lpstr>
      <vt:lpstr>„Das Fundament des Hauses, in das ihr eingefügt seid, sind die Apostel und Propheten, und der Eckstein dieses Gebäudes ist Jesus Christus selbst.“</vt:lpstr>
      <vt:lpstr>„Ich bete aber nicht nur für die Apostel, sondern auch für die Menschen, die auf ihr Wort hin an mich glauben werden.“</vt:lpstr>
      <vt:lpstr>„Jesus, der Eckstein, hält den ganzen Bau zusammen; durch ihn wächst er und wird ein heiliger, dem Herrn geweihter Tempel.“</vt:lpstr>
      <vt:lpstr>„Lasst euch selbst als lebendige Steine in das Haus einfügen, das von Gott erbaut wird und von seinem Geist erfüllt ist. Lasst euch zu einer heiligen Priesterschaft aufbauen, damit ihr Gott Opfer darbringen könnt, die von seinem Geist gewirkt sind – Opfer, an denen er Freude hat, weil sie sich auf das Werk von Jesus Christus gründen.“</vt:lpstr>
      <vt:lpstr>„Durch Christus seid auch ihr in dieses Bauwerk eingefügt, in dem Gott durch seinen Geist wohnt.“</vt:lpstr>
      <vt:lpstr>„Weil wir auch füreinander verantwortlich sind, wollen wir uns gegenseitig dazu anspornen, einander Liebe zu erweisen und Gutes zu tun.“</vt:lpstr>
      <vt:lpstr>„Deshalb ist es wichtig, dass wir unseren Zusammenkünften nicht fernbleiben, wie einige sich das angewöhnt haben, sondern dass wir einander ermutigen, und das umso mehr, als – wie ihr selbst feststellen könnt – der Tag näherrückt, an dem der Herr wiederkommt.“</vt:lpstr>
      <vt:lpstr>„Durch Christus seid auch ihr in dieses Bauwerk eingefügt, in dem Gott durch seinen Geist wohnt.“</vt:lpstr>
      <vt:lpstr>Schlussgedanke</vt:lpstr>
      <vt:lpstr>„Für den Fall, dass sich mein Kommen verzögert, schreibe ich dir diesen Brief, damit du weisst, wie diejenigen sich verhalten sollen, die zum Haus Gottes gehören, zur Gemeinde des lebendigen Gottes, die der Stützpfeiler und das Bollwerk der Wahrheit ist.“</vt:lpstr>
      <vt:lpstr>„Und wie gross ist diese Wahrheit! Wie einzigartig ist das Geheimnis, auf das sich unser Glaube gründet! Jesus, der zu uns kam als Mensch von Fleisch und Blut, der als Sohn Gottes beglaubigt wurde durch Gottes Geist und der den Engeln erschien in seiner Macht - er wurde verkündet unter den Völkern, im Glauben angenommen in aller Welt und im Himmel mit Herrlichkeit gekrönt.“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Freude ohne Ende - Teil 6/6 - Freue dich über deine neue Heimat - Folien</dc:title>
  <dc:creator>Jürg Birnstiel</dc:creator>
  <cp:lastModifiedBy>Me</cp:lastModifiedBy>
  <cp:revision>551</cp:revision>
  <dcterms:created xsi:type="dcterms:W3CDTF">2013-11-12T15:20:47Z</dcterms:created>
  <dcterms:modified xsi:type="dcterms:W3CDTF">2016-09-16T07:47:43Z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