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1"/>
  </p:notesMasterIdLst>
  <p:handoutMasterIdLst>
    <p:handoutMasterId r:id="rId32"/>
  </p:handoutMasterIdLst>
  <p:sldIdLst>
    <p:sldId id="256" r:id="rId2"/>
    <p:sldId id="257" r:id="rId3"/>
    <p:sldId id="260" r:id="rId4"/>
    <p:sldId id="261" r:id="rId5"/>
    <p:sldId id="262" r:id="rId6"/>
    <p:sldId id="258" r:id="rId7"/>
    <p:sldId id="269" r:id="rId8"/>
    <p:sldId id="300" r:id="rId9"/>
    <p:sldId id="272" r:id="rId10"/>
    <p:sldId id="301" r:id="rId11"/>
    <p:sldId id="302" r:id="rId12"/>
    <p:sldId id="303" r:id="rId13"/>
    <p:sldId id="304" r:id="rId14"/>
    <p:sldId id="305" r:id="rId15"/>
    <p:sldId id="276" r:id="rId16"/>
    <p:sldId id="306" r:id="rId17"/>
    <p:sldId id="299" r:id="rId18"/>
    <p:sldId id="277" r:id="rId19"/>
    <p:sldId id="307" r:id="rId20"/>
    <p:sldId id="308" r:id="rId21"/>
    <p:sldId id="309" r:id="rId22"/>
    <p:sldId id="310" r:id="rId23"/>
    <p:sldId id="311" r:id="rId24"/>
    <p:sldId id="312" r:id="rId25"/>
    <p:sldId id="313" r:id="rId26"/>
    <p:sldId id="314" r:id="rId27"/>
    <p:sldId id="259" r:id="rId28"/>
    <p:sldId id="298" r:id="rId29"/>
    <p:sldId id="315" r:id="rId3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98" autoAdjust="0"/>
  </p:normalViewPr>
  <p:slideViewPr>
    <p:cSldViewPr>
      <p:cViewPr varScale="1">
        <p:scale>
          <a:sx n="125" d="100"/>
          <a:sy n="125" d="100"/>
        </p:scale>
        <p:origin x="-12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Click to edit Master text styles</a:t>
            </a:r>
          </a:p>
          <a:p>
            <a:pPr lvl="1"/>
            <a:r>
              <a:rPr lang="de-DE" altLang="de-DE" smtClean="0"/>
              <a:t>Second level</a:t>
            </a:r>
          </a:p>
          <a:p>
            <a:pPr lvl="2"/>
            <a:r>
              <a:rPr lang="de-DE" altLang="de-DE" smtClean="0"/>
              <a:t>Third level</a:t>
            </a:r>
          </a:p>
          <a:p>
            <a:pPr lvl="3"/>
            <a:r>
              <a:rPr lang="de-DE" altLang="de-DE" smtClean="0"/>
              <a:t>Fourth level</a:t>
            </a:r>
          </a:p>
          <a:p>
            <a:pPr lvl="4"/>
            <a:r>
              <a:rPr lang="de-DE" altLang="de-DE" smtClean="0"/>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smtClean="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smtClean="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168896"/>
            <a:ext cx="8784976" cy="2123658"/>
          </a:xfrm>
        </p:spPr>
        <p:txBody>
          <a:bodyPr>
            <a:spAutoFit/>
          </a:bodyPr>
          <a:lstStyle/>
          <a:p>
            <a:pPr algn="l"/>
            <a:r>
              <a:rPr lang="de-DE" altLang="de-DE" sz="6600" dirty="0" smtClean="0"/>
              <a:t>Gott wird Mensch,</a:t>
            </a:r>
            <a:br>
              <a:rPr lang="de-DE" altLang="de-DE" sz="6600" dirty="0" smtClean="0"/>
            </a:br>
            <a:r>
              <a:rPr lang="de-DE" altLang="de-DE" sz="6600" dirty="0" smtClean="0"/>
              <a:t>in einer speziellen Zeit</a:t>
            </a:r>
            <a:endParaRPr lang="de-DE" altLang="de-DE" sz="6600" dirty="0"/>
          </a:p>
        </p:txBody>
      </p:sp>
      <p:sp>
        <p:nvSpPr>
          <p:cNvPr id="409603" name="Rectangle 3"/>
          <p:cNvSpPr>
            <a:spLocks noGrp="1" noChangeArrowheads="1"/>
          </p:cNvSpPr>
          <p:nvPr>
            <p:ph type="subTitle" idx="1"/>
          </p:nvPr>
        </p:nvSpPr>
        <p:spPr>
          <a:xfrm>
            <a:off x="2627784" y="5445224"/>
            <a:ext cx="6400800" cy="369332"/>
          </a:xfrm>
        </p:spPr>
        <p:txBody>
          <a:bodyPr>
            <a:spAutoFit/>
          </a:bodyPr>
          <a:lstStyle/>
          <a:p>
            <a:pPr algn="r"/>
            <a:r>
              <a:rPr lang="de-DE" altLang="de-DE" sz="1800" dirty="0" smtClean="0"/>
              <a:t>Reihe: Gott wird Mensch… (2/3)</a:t>
            </a:r>
            <a:endParaRPr lang="de-DE" altLang="de-DE" sz="1800" dirty="0"/>
          </a:p>
        </p:txBody>
      </p:sp>
      <p:sp>
        <p:nvSpPr>
          <p:cNvPr id="6" name="Rectangle 3"/>
          <p:cNvSpPr txBox="1">
            <a:spLocks noChangeArrowheads="1"/>
          </p:cNvSpPr>
          <p:nvPr/>
        </p:nvSpPr>
        <p:spPr bwMode="auto">
          <a:xfrm>
            <a:off x="2627784" y="4509120"/>
            <a:ext cx="6400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kern="0" dirty="0" smtClean="0"/>
              <a:t>Lukas-Evangelium 2,1-7</a:t>
            </a:r>
            <a:endParaRPr lang="de-DE" altLang="de-DE"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7504" y="188640"/>
            <a:ext cx="8784976" cy="2308324"/>
          </a:xfrm>
        </p:spPr>
        <p:txBody>
          <a:bodyPr>
            <a:spAutoFit/>
          </a:bodyPr>
          <a:lstStyle/>
          <a:p>
            <a:pPr algn="l"/>
            <a:r>
              <a:rPr lang="de-CH" altLang="de-DE" sz="4800" dirty="0"/>
              <a:t>„Alle Bewohner seines Weltreichs, sollen sich in Steuerlisten eintragen lassen.“</a:t>
            </a:r>
            <a:endParaRPr lang="de-DE" altLang="de-DE" sz="4800" dirty="0"/>
          </a:p>
        </p:txBody>
      </p:sp>
      <p:sp>
        <p:nvSpPr>
          <p:cNvPr id="6" name="Rectangle 3"/>
          <p:cNvSpPr txBox="1">
            <a:spLocks noChangeArrowheads="1"/>
          </p:cNvSpPr>
          <p:nvPr/>
        </p:nvSpPr>
        <p:spPr bwMode="auto">
          <a:xfrm>
            <a:off x="2505851" y="2564904"/>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smtClean="0"/>
              <a:t>Lukas-Evangelium 2,1</a:t>
            </a:r>
            <a:endParaRPr lang="de-DE" altLang="de-DE" sz="2000" kern="0"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44339"/>
            <a:ext cx="9095664" cy="3613662"/>
          </a:xfrm>
          <a:prstGeom prst="rect">
            <a:avLst/>
          </a:prstGeom>
        </p:spPr>
      </p:pic>
    </p:spTree>
    <p:extLst>
      <p:ext uri="{BB962C8B-B14F-4D97-AF65-F5344CB8AC3E}">
        <p14:creationId xmlns:p14="http://schemas.microsoft.com/office/powerpoint/2010/main" val="1635946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7504" y="188640"/>
            <a:ext cx="8784976" cy="2308324"/>
          </a:xfrm>
        </p:spPr>
        <p:txBody>
          <a:bodyPr>
            <a:spAutoFit/>
          </a:bodyPr>
          <a:lstStyle/>
          <a:p>
            <a:pPr algn="l"/>
            <a:r>
              <a:rPr lang="de-CH" altLang="de-DE" sz="4800" dirty="0"/>
              <a:t>„So ging jeder in die Stadt, aus der er stammte, um sich dort eintragen zu lassen.“</a:t>
            </a:r>
            <a:endParaRPr lang="de-DE" altLang="de-DE" sz="4800" dirty="0"/>
          </a:p>
        </p:txBody>
      </p:sp>
      <p:sp>
        <p:nvSpPr>
          <p:cNvPr id="6" name="Rectangle 3"/>
          <p:cNvSpPr txBox="1">
            <a:spLocks noChangeArrowheads="1"/>
          </p:cNvSpPr>
          <p:nvPr/>
        </p:nvSpPr>
        <p:spPr bwMode="auto">
          <a:xfrm>
            <a:off x="2411760" y="2636912"/>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smtClean="0"/>
              <a:t>Lukas-Evangelium 2,3</a:t>
            </a:r>
            <a:endParaRPr lang="de-DE" altLang="de-DE" sz="2000" kern="0" dirty="0"/>
          </a:p>
        </p:txBody>
      </p:sp>
    </p:spTree>
    <p:extLst>
      <p:ext uri="{BB962C8B-B14F-4D97-AF65-F5344CB8AC3E}">
        <p14:creationId xmlns:p14="http://schemas.microsoft.com/office/powerpoint/2010/main" val="1464152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35433" y="116632"/>
            <a:ext cx="8784976" cy="2862322"/>
          </a:xfrm>
        </p:spPr>
        <p:txBody>
          <a:bodyPr>
            <a:spAutoFit/>
          </a:bodyPr>
          <a:lstStyle/>
          <a:p>
            <a:pPr algn="l"/>
            <a:r>
              <a:rPr lang="de-CH" altLang="de-DE" sz="3600" dirty="0"/>
              <a:t>„Und du, Betlehem </a:t>
            </a:r>
            <a:r>
              <a:rPr lang="de-CH" altLang="de-DE" sz="3600" dirty="0" err="1"/>
              <a:t>Efrata</a:t>
            </a:r>
            <a:r>
              <a:rPr lang="de-CH" altLang="de-DE" sz="3600" dirty="0"/>
              <a:t>, die du klein bist unter den Städten in </a:t>
            </a:r>
            <a:r>
              <a:rPr lang="de-CH" altLang="de-DE" sz="3600" dirty="0" err="1"/>
              <a:t>Juda</a:t>
            </a:r>
            <a:r>
              <a:rPr lang="de-CH" altLang="de-DE" sz="3600" dirty="0"/>
              <a:t>, aus dir soll mir der kommen, der in Israel Herr sei, dessen Ausgang von Anfang </a:t>
            </a:r>
            <a:r>
              <a:rPr lang="de-CH" altLang="de-DE" sz="3600" dirty="0" smtClean="0"/>
              <a:t>und</a:t>
            </a:r>
            <a:br>
              <a:rPr lang="de-CH" altLang="de-DE" sz="3600" dirty="0" smtClean="0"/>
            </a:br>
            <a:r>
              <a:rPr lang="de-CH" altLang="de-DE" sz="3600" dirty="0" smtClean="0"/>
              <a:t>von </a:t>
            </a:r>
            <a:r>
              <a:rPr lang="de-CH" altLang="de-DE" sz="3600" dirty="0"/>
              <a:t>Ewigkeit her gewesen ist.“</a:t>
            </a:r>
            <a:endParaRPr lang="de-DE" altLang="de-DE" sz="3600" dirty="0"/>
          </a:p>
        </p:txBody>
      </p:sp>
      <p:sp>
        <p:nvSpPr>
          <p:cNvPr id="6" name="Rectangle 3"/>
          <p:cNvSpPr txBox="1">
            <a:spLocks noChangeArrowheads="1"/>
          </p:cNvSpPr>
          <p:nvPr/>
        </p:nvSpPr>
        <p:spPr bwMode="auto">
          <a:xfrm>
            <a:off x="2411760" y="3068960"/>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smtClean="0"/>
              <a:t>Micha 5,1</a:t>
            </a:r>
            <a:endParaRPr lang="de-DE" altLang="de-DE" sz="2000" kern="0" dirty="0"/>
          </a:p>
        </p:txBody>
      </p:sp>
    </p:spTree>
    <p:extLst>
      <p:ext uri="{BB962C8B-B14F-4D97-AF65-F5344CB8AC3E}">
        <p14:creationId xmlns:p14="http://schemas.microsoft.com/office/powerpoint/2010/main" val="2483772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35433" y="116632"/>
            <a:ext cx="8784976" cy="2308324"/>
          </a:xfrm>
        </p:spPr>
        <p:txBody>
          <a:bodyPr>
            <a:spAutoFit/>
          </a:bodyPr>
          <a:lstStyle/>
          <a:p>
            <a:pPr algn="l"/>
            <a:r>
              <a:rPr lang="de-CH" altLang="de-DE" sz="3600" dirty="0"/>
              <a:t>„Gott ändert Zeit und Stunde; er setzt Könige ab und setzt Könige ein; er gibt den Weisen ihre Weisheit und den Verständigen ihren Verstand.“</a:t>
            </a:r>
            <a:endParaRPr lang="de-DE" altLang="de-DE" sz="3600" dirty="0"/>
          </a:p>
        </p:txBody>
      </p:sp>
      <p:sp>
        <p:nvSpPr>
          <p:cNvPr id="6" name="Rectangle 3"/>
          <p:cNvSpPr txBox="1">
            <a:spLocks noChangeArrowheads="1"/>
          </p:cNvSpPr>
          <p:nvPr/>
        </p:nvSpPr>
        <p:spPr bwMode="auto">
          <a:xfrm>
            <a:off x="2339752" y="2636912"/>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smtClean="0"/>
              <a:t>Daniel 2,21</a:t>
            </a:r>
            <a:endParaRPr lang="de-DE" altLang="de-DE" sz="2000" kern="0" dirty="0"/>
          </a:p>
        </p:txBody>
      </p:sp>
    </p:spTree>
    <p:extLst>
      <p:ext uri="{BB962C8B-B14F-4D97-AF65-F5344CB8AC3E}">
        <p14:creationId xmlns:p14="http://schemas.microsoft.com/office/powerpoint/2010/main" val="930378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35433" y="116632"/>
            <a:ext cx="8784976" cy="2862322"/>
          </a:xfrm>
        </p:spPr>
        <p:txBody>
          <a:bodyPr>
            <a:spAutoFit/>
          </a:bodyPr>
          <a:lstStyle/>
          <a:p>
            <a:pPr algn="l"/>
            <a:r>
              <a:rPr lang="de-CH" altLang="de-DE" sz="3600" dirty="0"/>
              <a:t>„Ihr werdet von Kriegen hören; ihr werdet hören, dass Kriegsgefahr droht. Lasst euch dadurch nicht erschrecken. </a:t>
            </a:r>
            <a:r>
              <a:rPr lang="de-CH" altLang="de-DE" sz="3600" dirty="0" smtClean="0"/>
              <a:t>Es</a:t>
            </a:r>
            <a:br>
              <a:rPr lang="de-CH" altLang="de-DE" sz="3600" dirty="0" smtClean="0"/>
            </a:br>
            <a:r>
              <a:rPr lang="de-CH" altLang="de-DE" sz="3600" dirty="0" smtClean="0"/>
              <a:t>muss </a:t>
            </a:r>
            <a:r>
              <a:rPr lang="de-CH" altLang="de-DE" sz="3600" dirty="0"/>
              <a:t>so kommen, aber das </a:t>
            </a:r>
            <a:r>
              <a:rPr lang="de-CH" altLang="de-DE" sz="3600" dirty="0" smtClean="0"/>
              <a:t>Ende</a:t>
            </a:r>
            <a:br>
              <a:rPr lang="de-CH" altLang="de-DE" sz="3600" dirty="0" smtClean="0"/>
            </a:br>
            <a:r>
              <a:rPr lang="de-CH" altLang="de-DE" sz="3600" dirty="0" smtClean="0"/>
              <a:t>ist </a:t>
            </a:r>
            <a:r>
              <a:rPr lang="de-CH" altLang="de-DE" sz="3600" dirty="0"/>
              <a:t>es noch nicht.“</a:t>
            </a:r>
            <a:endParaRPr lang="de-DE" altLang="de-DE" sz="3600" dirty="0"/>
          </a:p>
        </p:txBody>
      </p:sp>
      <p:sp>
        <p:nvSpPr>
          <p:cNvPr id="6" name="Rectangle 3"/>
          <p:cNvSpPr txBox="1">
            <a:spLocks noChangeArrowheads="1"/>
          </p:cNvSpPr>
          <p:nvPr/>
        </p:nvSpPr>
        <p:spPr bwMode="auto">
          <a:xfrm>
            <a:off x="2411760" y="3068960"/>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smtClean="0"/>
              <a:t>Matthäus-Evangelium 24,6</a:t>
            </a:r>
            <a:endParaRPr lang="de-DE" altLang="de-DE" sz="2000" kern="0" dirty="0"/>
          </a:p>
        </p:txBody>
      </p:sp>
    </p:spTree>
    <p:extLst>
      <p:ext uri="{BB962C8B-B14F-4D97-AF65-F5344CB8AC3E}">
        <p14:creationId xmlns:p14="http://schemas.microsoft.com/office/powerpoint/2010/main" val="1775852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830615"/>
            <a:ext cx="8784976" cy="800219"/>
          </a:xfrm>
        </p:spPr>
        <p:txBody>
          <a:bodyPr>
            <a:spAutoFit/>
          </a:bodyPr>
          <a:lstStyle/>
          <a:p>
            <a:pPr algn="l"/>
            <a:r>
              <a:rPr lang="de-DE" altLang="de-DE" sz="4600" dirty="0" smtClean="0"/>
              <a:t>II. Jetzt kann Jesus kommen!</a:t>
            </a:r>
            <a:endParaRPr lang="de-DE" altLang="de-DE" sz="4600" dirty="0"/>
          </a:p>
        </p:txBody>
      </p:sp>
    </p:spTree>
    <p:extLst>
      <p:ext uri="{BB962C8B-B14F-4D97-AF65-F5344CB8AC3E}">
        <p14:creationId xmlns:p14="http://schemas.microsoft.com/office/powerpoint/2010/main" val="1843459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35433" y="56813"/>
            <a:ext cx="8784976" cy="4524315"/>
          </a:xfrm>
        </p:spPr>
        <p:txBody>
          <a:bodyPr>
            <a:spAutoFit/>
          </a:bodyPr>
          <a:lstStyle/>
          <a:p>
            <a:pPr algn="l"/>
            <a:r>
              <a:rPr lang="de-CH" altLang="de-DE" sz="3600" dirty="0"/>
              <a:t>„Josef machte sich auf den Weg. Er gehörte zum Haus und zur </a:t>
            </a:r>
            <a:r>
              <a:rPr lang="de-CH" altLang="de-DE" sz="3600" dirty="0" smtClean="0"/>
              <a:t>Nachkommen-</a:t>
            </a:r>
            <a:r>
              <a:rPr lang="de-CH" altLang="de-DE" sz="3600" dirty="0" err="1" smtClean="0"/>
              <a:t>schaft</a:t>
            </a:r>
            <a:r>
              <a:rPr lang="de-CH" altLang="de-DE" sz="3600" dirty="0" smtClean="0"/>
              <a:t> </a:t>
            </a:r>
            <a:r>
              <a:rPr lang="de-CH" altLang="de-DE" sz="3600" dirty="0"/>
              <a:t>Davids und begab sich deshalb von seinem Wohnort </a:t>
            </a:r>
            <a:r>
              <a:rPr lang="de-CH" altLang="de-DE" sz="3600" dirty="0" err="1"/>
              <a:t>Nazaret</a:t>
            </a:r>
            <a:r>
              <a:rPr lang="de-CH" altLang="de-DE" sz="3600" dirty="0"/>
              <a:t> in Galiläa hinauf nach Betlehem in Judäa, der Stadt Davids, um sich dort zusammen mit Maria, seiner Verlobten, </a:t>
            </a:r>
            <a:r>
              <a:rPr lang="de-CH" altLang="de-DE" sz="3600" dirty="0" smtClean="0"/>
              <a:t>eintragen</a:t>
            </a:r>
            <a:br>
              <a:rPr lang="de-CH" altLang="de-DE" sz="3600" dirty="0" smtClean="0"/>
            </a:br>
            <a:r>
              <a:rPr lang="de-CH" altLang="de-DE" sz="3600" dirty="0" smtClean="0"/>
              <a:t>zu </a:t>
            </a:r>
            <a:r>
              <a:rPr lang="de-CH" altLang="de-DE" sz="3600" dirty="0"/>
              <a:t>lassen. Maria war schwanger.“</a:t>
            </a:r>
            <a:endParaRPr lang="de-DE" altLang="de-DE" sz="3600" dirty="0"/>
          </a:p>
        </p:txBody>
      </p:sp>
      <p:sp>
        <p:nvSpPr>
          <p:cNvPr id="6" name="Rectangle 3"/>
          <p:cNvSpPr txBox="1">
            <a:spLocks noChangeArrowheads="1"/>
          </p:cNvSpPr>
          <p:nvPr/>
        </p:nvSpPr>
        <p:spPr bwMode="auto">
          <a:xfrm>
            <a:off x="2483768" y="4653136"/>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smtClean="0"/>
              <a:t>Lukas-Evangelium 2,4-5</a:t>
            </a:r>
            <a:endParaRPr lang="de-DE" altLang="de-DE" sz="2000" kern="0" dirty="0"/>
          </a:p>
        </p:txBody>
      </p:sp>
    </p:spTree>
    <p:extLst>
      <p:ext uri="{BB962C8B-B14F-4D97-AF65-F5344CB8AC3E}">
        <p14:creationId xmlns:p14="http://schemas.microsoft.com/office/powerpoint/2010/main" val="473748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1027" name="Picture 3" descr="C:\Users\jür\Desktop\629X_Page_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9691" y="-1"/>
            <a:ext cx="5810821" cy="6900651"/>
          </a:xfrm>
          <a:prstGeom prst="rect">
            <a:avLst/>
          </a:prstGeom>
          <a:noFill/>
          <a:extLst>
            <a:ext uri="{909E8E84-426E-40DD-AFC4-6F175D3DCCD1}">
              <a14:hiddenFill xmlns:a14="http://schemas.microsoft.com/office/drawing/2010/main">
                <a:solidFill>
                  <a:srgbClr val="FFFFFF"/>
                </a:solidFill>
              </a14:hiddenFill>
            </a:ext>
          </a:extLst>
        </p:spPr>
      </p:pic>
      <p:sp>
        <p:nvSpPr>
          <p:cNvPr id="3" name="Abgerundetes Rechteck 2"/>
          <p:cNvSpPr/>
          <p:nvPr/>
        </p:nvSpPr>
        <p:spPr>
          <a:xfrm>
            <a:off x="5570413" y="1992361"/>
            <a:ext cx="694989" cy="216024"/>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Abgerundetes Rechteck 3"/>
          <p:cNvSpPr/>
          <p:nvPr/>
        </p:nvSpPr>
        <p:spPr>
          <a:xfrm>
            <a:off x="5436096" y="4509120"/>
            <a:ext cx="694989" cy="216024"/>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Pfeil nach unten 1"/>
          <p:cNvSpPr/>
          <p:nvPr/>
        </p:nvSpPr>
        <p:spPr>
          <a:xfrm>
            <a:off x="5520650" y="2239550"/>
            <a:ext cx="131470" cy="222872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tangle 3"/>
          <p:cNvSpPr txBox="1">
            <a:spLocks noChangeArrowheads="1"/>
          </p:cNvSpPr>
          <p:nvPr/>
        </p:nvSpPr>
        <p:spPr bwMode="auto">
          <a:xfrm>
            <a:off x="539552" y="60300"/>
            <a:ext cx="288032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l"/>
            <a:r>
              <a:rPr lang="de-DE" altLang="de-DE" sz="6200" kern="0" dirty="0" smtClean="0"/>
              <a:t>ca.</a:t>
            </a:r>
            <a:br>
              <a:rPr lang="de-DE" altLang="de-DE" sz="6200" kern="0" dirty="0" smtClean="0"/>
            </a:br>
            <a:r>
              <a:rPr lang="de-DE" altLang="de-DE" sz="6200" kern="0" dirty="0" smtClean="0"/>
              <a:t>170 km</a:t>
            </a:r>
            <a:endParaRPr lang="de-DE" altLang="de-DE" sz="6200" kern="0" dirty="0"/>
          </a:p>
        </p:txBody>
      </p:sp>
    </p:spTree>
    <p:extLst>
      <p:ext uri="{BB962C8B-B14F-4D97-AF65-F5344CB8AC3E}">
        <p14:creationId xmlns:p14="http://schemas.microsoft.com/office/powerpoint/2010/main" val="1597665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7504" y="116632"/>
            <a:ext cx="8784976" cy="1446550"/>
          </a:xfrm>
        </p:spPr>
        <p:txBody>
          <a:bodyPr>
            <a:spAutoFit/>
          </a:bodyPr>
          <a:lstStyle/>
          <a:p>
            <a:pPr algn="l"/>
            <a:r>
              <a:rPr lang="de-CH" altLang="de-DE" sz="4400" dirty="0"/>
              <a:t>„Sie hatten keinen Platz in der Unterkunft bekommen.“</a:t>
            </a:r>
            <a:endParaRPr lang="de-DE" altLang="de-DE" sz="4400" dirty="0"/>
          </a:p>
        </p:txBody>
      </p:sp>
      <p:sp>
        <p:nvSpPr>
          <p:cNvPr id="6" name="Rectangle 3"/>
          <p:cNvSpPr txBox="1">
            <a:spLocks noChangeArrowheads="1"/>
          </p:cNvSpPr>
          <p:nvPr/>
        </p:nvSpPr>
        <p:spPr bwMode="auto">
          <a:xfrm>
            <a:off x="2555776" y="1772816"/>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smtClean="0"/>
              <a:t>Lukas-Evangelium 2,7</a:t>
            </a:r>
            <a:endParaRPr lang="de-DE" altLang="de-DE" sz="2000" kern="0" dirty="0"/>
          </a:p>
        </p:txBody>
      </p:sp>
    </p:spTree>
    <p:extLst>
      <p:ext uri="{BB962C8B-B14F-4D97-AF65-F5344CB8AC3E}">
        <p14:creationId xmlns:p14="http://schemas.microsoft.com/office/powerpoint/2010/main" val="936061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7504" y="116632"/>
            <a:ext cx="8784976" cy="2123658"/>
          </a:xfrm>
        </p:spPr>
        <p:txBody>
          <a:bodyPr>
            <a:spAutoFit/>
          </a:bodyPr>
          <a:lstStyle/>
          <a:p>
            <a:pPr algn="l"/>
            <a:r>
              <a:rPr lang="de-CH" altLang="de-DE" sz="4400" dirty="0"/>
              <a:t>„Er kam zu seinem Volk, aber sein Volk wollte nichts von ihm wissen.“</a:t>
            </a:r>
            <a:endParaRPr lang="de-DE" altLang="de-DE" sz="4400" dirty="0"/>
          </a:p>
        </p:txBody>
      </p:sp>
      <p:sp>
        <p:nvSpPr>
          <p:cNvPr id="6" name="Rectangle 3"/>
          <p:cNvSpPr txBox="1">
            <a:spLocks noChangeArrowheads="1"/>
          </p:cNvSpPr>
          <p:nvPr/>
        </p:nvSpPr>
        <p:spPr bwMode="auto">
          <a:xfrm>
            <a:off x="2312992" y="2276872"/>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smtClean="0"/>
              <a:t>Johannes-Evangelium 1,11</a:t>
            </a:r>
            <a:endParaRPr lang="de-DE" altLang="de-DE" sz="2000" kern="0" dirty="0"/>
          </a:p>
        </p:txBody>
      </p:sp>
    </p:spTree>
    <p:extLst>
      <p:ext uri="{BB962C8B-B14F-4D97-AF65-F5344CB8AC3E}">
        <p14:creationId xmlns:p14="http://schemas.microsoft.com/office/powerpoint/2010/main" val="853359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7504" y="116632"/>
            <a:ext cx="7848872" cy="2308324"/>
          </a:xfrm>
        </p:spPr>
        <p:txBody>
          <a:bodyPr wrap="square">
            <a:spAutoFit/>
          </a:bodyPr>
          <a:lstStyle/>
          <a:p>
            <a:pPr algn="l"/>
            <a:r>
              <a:rPr lang="de-CH" altLang="de-DE" sz="3600" dirty="0"/>
              <a:t>„In jener Zeit erliess Kaiser Augustus den Befehl an alle Bewohner seines Weltreichs, sich in Steuerlisten eintragen zu lassen.“</a:t>
            </a:r>
            <a:endParaRPr lang="de-DE" altLang="de-DE" sz="3600" dirty="0"/>
          </a:p>
        </p:txBody>
      </p:sp>
      <p:sp>
        <p:nvSpPr>
          <p:cNvPr id="6" name="Rectangle 3"/>
          <p:cNvSpPr txBox="1">
            <a:spLocks noChangeArrowheads="1"/>
          </p:cNvSpPr>
          <p:nvPr/>
        </p:nvSpPr>
        <p:spPr bwMode="auto">
          <a:xfrm>
            <a:off x="2195736" y="2564904"/>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smtClean="0"/>
              <a:t>Lukas-Evangelium 2,1</a:t>
            </a:r>
            <a:endParaRPr lang="de-DE" altLang="de-DE" sz="2000" kern="0" dirty="0"/>
          </a:p>
        </p:txBody>
      </p:sp>
    </p:spTree>
    <p:extLst>
      <p:ext uri="{BB962C8B-B14F-4D97-AF65-F5344CB8AC3E}">
        <p14:creationId xmlns:p14="http://schemas.microsoft.com/office/powerpoint/2010/main" val="871265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116632"/>
            <a:ext cx="8280920" cy="4154984"/>
          </a:xfrm>
        </p:spPr>
        <p:txBody>
          <a:bodyPr wrap="square">
            <a:spAutoFit/>
          </a:bodyPr>
          <a:lstStyle/>
          <a:p>
            <a:pPr algn="l"/>
            <a:r>
              <a:rPr lang="de-CH" altLang="de-DE" sz="4400" dirty="0"/>
              <a:t>„Sie brachte ihr erstes Kind, einen Sohn, zur Welt, wickelte ihn in Windeln und legte ihn in eine Futterkrippe; denn sie hatten keinen Platz in der Unterkunft bekommen.“</a:t>
            </a:r>
            <a:endParaRPr lang="de-DE" altLang="de-DE" sz="4400" dirty="0"/>
          </a:p>
        </p:txBody>
      </p:sp>
      <p:sp>
        <p:nvSpPr>
          <p:cNvPr id="6" name="Rectangle 3"/>
          <p:cNvSpPr txBox="1">
            <a:spLocks noChangeArrowheads="1"/>
          </p:cNvSpPr>
          <p:nvPr/>
        </p:nvSpPr>
        <p:spPr bwMode="auto">
          <a:xfrm>
            <a:off x="2472315" y="4346373"/>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smtClean="0"/>
              <a:t>Lukas-Evangelium 2,7</a:t>
            </a:r>
            <a:endParaRPr lang="de-DE" altLang="de-DE" sz="2000" kern="0" dirty="0"/>
          </a:p>
        </p:txBody>
      </p:sp>
    </p:spTree>
    <p:extLst>
      <p:ext uri="{BB962C8B-B14F-4D97-AF65-F5344CB8AC3E}">
        <p14:creationId xmlns:p14="http://schemas.microsoft.com/office/powerpoint/2010/main" val="156684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116632"/>
            <a:ext cx="7992888" cy="2800767"/>
          </a:xfrm>
        </p:spPr>
        <p:txBody>
          <a:bodyPr wrap="square">
            <a:spAutoFit/>
          </a:bodyPr>
          <a:lstStyle/>
          <a:p>
            <a:pPr algn="l"/>
            <a:r>
              <a:rPr lang="de-CH" altLang="de-DE" sz="4400" dirty="0"/>
              <a:t>„Ein Spross wächst aus dem Baumstumpf </a:t>
            </a:r>
            <a:r>
              <a:rPr lang="de-CH" altLang="de-DE" sz="4400" dirty="0" err="1"/>
              <a:t>Isai</a:t>
            </a:r>
            <a:r>
              <a:rPr lang="de-CH" altLang="de-DE" sz="4400" dirty="0"/>
              <a:t>, ein neuer Trieb schiesst hervor aus seinen Wurzeln.“</a:t>
            </a:r>
            <a:endParaRPr lang="de-DE" altLang="de-DE" sz="4400" dirty="0"/>
          </a:p>
        </p:txBody>
      </p:sp>
      <p:sp>
        <p:nvSpPr>
          <p:cNvPr id="6" name="Rectangle 3"/>
          <p:cNvSpPr txBox="1">
            <a:spLocks noChangeArrowheads="1"/>
          </p:cNvSpPr>
          <p:nvPr/>
        </p:nvSpPr>
        <p:spPr bwMode="auto">
          <a:xfrm>
            <a:off x="2267744" y="2996952"/>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smtClean="0"/>
              <a:t>Jesaja 11,1</a:t>
            </a:r>
            <a:endParaRPr lang="de-DE" altLang="de-DE" sz="2000" kern="0" dirty="0"/>
          </a:p>
        </p:txBody>
      </p:sp>
    </p:spTree>
    <p:extLst>
      <p:ext uri="{BB962C8B-B14F-4D97-AF65-F5344CB8AC3E}">
        <p14:creationId xmlns:p14="http://schemas.microsoft.com/office/powerpoint/2010/main" val="3589941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3478" y="116632"/>
            <a:ext cx="8068922" cy="2123658"/>
          </a:xfrm>
        </p:spPr>
        <p:txBody>
          <a:bodyPr wrap="square">
            <a:spAutoFit/>
          </a:bodyPr>
          <a:lstStyle/>
          <a:p>
            <a:pPr algn="l"/>
            <a:r>
              <a:rPr lang="de-CH" altLang="de-DE" sz="4400" dirty="0"/>
              <a:t>„Jesus Christus, der reich war, wurde arm, damit ihr durch seine Armut reich werdet.“</a:t>
            </a:r>
            <a:endParaRPr lang="de-DE" altLang="de-DE" sz="4400" dirty="0"/>
          </a:p>
        </p:txBody>
      </p:sp>
      <p:sp>
        <p:nvSpPr>
          <p:cNvPr id="6" name="Rectangle 3"/>
          <p:cNvSpPr txBox="1">
            <a:spLocks noChangeArrowheads="1"/>
          </p:cNvSpPr>
          <p:nvPr/>
        </p:nvSpPr>
        <p:spPr bwMode="auto">
          <a:xfrm>
            <a:off x="2339752" y="2420888"/>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smtClean="0"/>
              <a:t>2.Korinther-Brief 8,9</a:t>
            </a:r>
            <a:endParaRPr lang="de-DE" altLang="de-DE" sz="2000" kern="0" dirty="0"/>
          </a:p>
        </p:txBody>
      </p:sp>
    </p:spTree>
    <p:extLst>
      <p:ext uri="{BB962C8B-B14F-4D97-AF65-F5344CB8AC3E}">
        <p14:creationId xmlns:p14="http://schemas.microsoft.com/office/powerpoint/2010/main" val="1239465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188640"/>
            <a:ext cx="8784976" cy="3477875"/>
          </a:xfrm>
        </p:spPr>
        <p:txBody>
          <a:bodyPr>
            <a:spAutoFit/>
          </a:bodyPr>
          <a:lstStyle/>
          <a:p>
            <a:pPr algn="l"/>
            <a:r>
              <a:rPr lang="de-CH" altLang="de-DE" sz="4400" dirty="0"/>
              <a:t>„Ich bin das Brot des </a:t>
            </a:r>
            <a:r>
              <a:rPr lang="de-CH" altLang="de-DE" sz="4400" dirty="0" smtClean="0"/>
              <a:t>Lebens.</a:t>
            </a:r>
            <a:br>
              <a:rPr lang="de-CH" altLang="de-DE" sz="4400" dirty="0" smtClean="0"/>
            </a:br>
            <a:r>
              <a:rPr lang="de-CH" altLang="de-DE" sz="4400" dirty="0" smtClean="0"/>
              <a:t>Wer </a:t>
            </a:r>
            <a:r>
              <a:rPr lang="de-CH" altLang="de-DE" sz="4400" dirty="0"/>
              <a:t>zu mir kommt, wird nie mehr hungrig sein, und wer an mich glaubt, wird nie mehr Durst haben.“</a:t>
            </a:r>
            <a:endParaRPr lang="de-DE" altLang="de-DE" sz="4400" dirty="0"/>
          </a:p>
        </p:txBody>
      </p:sp>
      <p:sp>
        <p:nvSpPr>
          <p:cNvPr id="6" name="Rectangle 3"/>
          <p:cNvSpPr txBox="1">
            <a:spLocks noChangeArrowheads="1"/>
          </p:cNvSpPr>
          <p:nvPr/>
        </p:nvSpPr>
        <p:spPr bwMode="auto">
          <a:xfrm>
            <a:off x="2483768" y="3717032"/>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smtClean="0"/>
              <a:t>Johannes-Evangelium 6,35</a:t>
            </a:r>
            <a:endParaRPr lang="de-DE" altLang="de-DE" sz="2000" kern="0" dirty="0"/>
          </a:p>
        </p:txBody>
      </p:sp>
    </p:spTree>
    <p:extLst>
      <p:ext uri="{BB962C8B-B14F-4D97-AF65-F5344CB8AC3E}">
        <p14:creationId xmlns:p14="http://schemas.microsoft.com/office/powerpoint/2010/main" val="3005576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1470848"/>
            <a:ext cx="8784976" cy="1446550"/>
          </a:xfrm>
        </p:spPr>
        <p:txBody>
          <a:bodyPr>
            <a:spAutoFit/>
          </a:bodyPr>
          <a:lstStyle/>
          <a:p>
            <a:pPr algn="l"/>
            <a:r>
              <a:rPr lang="de-CH" altLang="de-DE" sz="4400" dirty="0"/>
              <a:t>„Wer glaubt, hat das ewige Leben.“</a:t>
            </a:r>
            <a:endParaRPr lang="de-DE" altLang="de-DE" sz="4400" dirty="0"/>
          </a:p>
        </p:txBody>
      </p:sp>
      <p:sp>
        <p:nvSpPr>
          <p:cNvPr id="6" name="Rectangle 3"/>
          <p:cNvSpPr txBox="1">
            <a:spLocks noChangeArrowheads="1"/>
          </p:cNvSpPr>
          <p:nvPr/>
        </p:nvSpPr>
        <p:spPr bwMode="auto">
          <a:xfrm>
            <a:off x="2483768" y="4725144"/>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smtClean="0"/>
              <a:t>Johannes-Evangelium 6,47</a:t>
            </a:r>
            <a:endParaRPr lang="de-DE" altLang="de-DE" sz="2000" kern="0" dirty="0"/>
          </a:p>
        </p:txBody>
      </p:sp>
    </p:spTree>
    <p:extLst>
      <p:ext uri="{BB962C8B-B14F-4D97-AF65-F5344CB8AC3E}">
        <p14:creationId xmlns:p14="http://schemas.microsoft.com/office/powerpoint/2010/main" val="2738150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1132294"/>
            <a:ext cx="8784976" cy="2123658"/>
          </a:xfrm>
        </p:spPr>
        <p:txBody>
          <a:bodyPr>
            <a:spAutoFit/>
          </a:bodyPr>
          <a:lstStyle/>
          <a:p>
            <a:pPr algn="l"/>
            <a:r>
              <a:rPr lang="de-CH" altLang="de-DE" sz="4400" dirty="0"/>
              <a:t>„Ich bin die Auferstehung und das Leben. Wer an mich glaubt, wird leben, auch wenn er stirbt.“</a:t>
            </a:r>
            <a:endParaRPr lang="de-DE" altLang="de-DE" sz="4400" dirty="0"/>
          </a:p>
        </p:txBody>
      </p:sp>
      <p:sp>
        <p:nvSpPr>
          <p:cNvPr id="6" name="Rectangle 3"/>
          <p:cNvSpPr txBox="1">
            <a:spLocks noChangeArrowheads="1"/>
          </p:cNvSpPr>
          <p:nvPr/>
        </p:nvSpPr>
        <p:spPr bwMode="auto">
          <a:xfrm>
            <a:off x="2483768" y="4725144"/>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smtClean="0"/>
              <a:t>Johannes-Evangelium 11,25</a:t>
            </a:r>
            <a:endParaRPr lang="de-DE" altLang="de-DE" sz="2000" kern="0" dirty="0"/>
          </a:p>
        </p:txBody>
      </p:sp>
    </p:spTree>
    <p:extLst>
      <p:ext uri="{BB962C8B-B14F-4D97-AF65-F5344CB8AC3E}">
        <p14:creationId xmlns:p14="http://schemas.microsoft.com/office/powerpoint/2010/main" val="129881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99592" y="116632"/>
            <a:ext cx="8784976" cy="2123658"/>
          </a:xfrm>
        </p:spPr>
        <p:txBody>
          <a:bodyPr>
            <a:spAutoFit/>
          </a:bodyPr>
          <a:lstStyle/>
          <a:p>
            <a:pPr algn="l"/>
            <a:r>
              <a:rPr lang="de-CH" altLang="de-DE" sz="4400" dirty="0"/>
              <a:t>„Und wer lebt und an mich glaubt, wird niemals </a:t>
            </a:r>
            <a:r>
              <a:rPr lang="de-CH" altLang="de-DE" sz="4400" dirty="0" smtClean="0"/>
              <a:t>sterben.</a:t>
            </a:r>
            <a:br>
              <a:rPr lang="de-CH" altLang="de-DE" sz="4400" dirty="0" smtClean="0"/>
            </a:br>
            <a:r>
              <a:rPr lang="de-CH" altLang="de-DE" sz="4400" dirty="0" smtClean="0"/>
              <a:t>Glaubst </a:t>
            </a:r>
            <a:r>
              <a:rPr lang="de-CH" altLang="de-DE" sz="4400" dirty="0"/>
              <a:t>du das?“</a:t>
            </a:r>
            <a:endParaRPr lang="de-DE" altLang="de-DE" sz="4400" dirty="0"/>
          </a:p>
        </p:txBody>
      </p:sp>
      <p:sp>
        <p:nvSpPr>
          <p:cNvPr id="6" name="Rectangle 3"/>
          <p:cNvSpPr txBox="1">
            <a:spLocks noChangeArrowheads="1"/>
          </p:cNvSpPr>
          <p:nvPr/>
        </p:nvSpPr>
        <p:spPr bwMode="auto">
          <a:xfrm>
            <a:off x="2339752" y="2348880"/>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smtClean="0"/>
              <a:t>Johannes-Evangelium 11,26</a:t>
            </a:r>
            <a:endParaRPr lang="de-DE" altLang="de-DE" sz="2000" kern="0" dirty="0"/>
          </a:p>
        </p:txBody>
      </p:sp>
    </p:spTree>
    <p:extLst>
      <p:ext uri="{BB962C8B-B14F-4D97-AF65-F5344CB8AC3E}">
        <p14:creationId xmlns:p14="http://schemas.microsoft.com/office/powerpoint/2010/main" val="1996111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830615"/>
            <a:ext cx="8784976" cy="800219"/>
          </a:xfrm>
        </p:spPr>
        <p:txBody>
          <a:bodyPr>
            <a:spAutoFit/>
          </a:bodyPr>
          <a:lstStyle/>
          <a:p>
            <a:pPr algn="l"/>
            <a:r>
              <a:rPr lang="de-DE" altLang="de-DE" sz="4600" dirty="0" smtClean="0"/>
              <a:t>Schlussgedanke</a:t>
            </a:r>
            <a:endParaRPr lang="de-DE" altLang="de-DE" sz="4600" dirty="0"/>
          </a:p>
        </p:txBody>
      </p:sp>
    </p:spTree>
    <p:extLst>
      <p:ext uri="{BB962C8B-B14F-4D97-AF65-F5344CB8AC3E}">
        <p14:creationId xmlns:p14="http://schemas.microsoft.com/office/powerpoint/2010/main" val="599374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188640"/>
            <a:ext cx="8712968" cy="2308324"/>
          </a:xfrm>
        </p:spPr>
        <p:txBody>
          <a:bodyPr wrap="square">
            <a:spAutoFit/>
          </a:bodyPr>
          <a:lstStyle/>
          <a:p>
            <a:pPr algn="l"/>
            <a:r>
              <a:rPr lang="de-CH" altLang="de-DE" sz="3600" dirty="0"/>
              <a:t>„Als die Zeit dafür gekommen war, sandte Gott seinen Sohn. Er wurde als Mensch von einer Frau geboren und war dem Gesetz unterstellt.“</a:t>
            </a:r>
            <a:endParaRPr lang="de-DE" altLang="de-DE" sz="3600" dirty="0"/>
          </a:p>
        </p:txBody>
      </p:sp>
      <p:sp>
        <p:nvSpPr>
          <p:cNvPr id="6" name="Rectangle 3"/>
          <p:cNvSpPr txBox="1">
            <a:spLocks noChangeArrowheads="1"/>
          </p:cNvSpPr>
          <p:nvPr/>
        </p:nvSpPr>
        <p:spPr bwMode="auto">
          <a:xfrm>
            <a:off x="2314540" y="2564904"/>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smtClean="0"/>
              <a:t>Galater-Brief 4,4</a:t>
            </a:r>
            <a:endParaRPr lang="de-DE" altLang="de-DE" sz="2000" kern="0" dirty="0"/>
          </a:p>
        </p:txBody>
      </p:sp>
    </p:spTree>
    <p:extLst>
      <p:ext uri="{BB962C8B-B14F-4D97-AF65-F5344CB8AC3E}">
        <p14:creationId xmlns:p14="http://schemas.microsoft.com/office/powerpoint/2010/main" val="4167215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7504" y="106754"/>
            <a:ext cx="8712968" cy="3970318"/>
          </a:xfrm>
        </p:spPr>
        <p:txBody>
          <a:bodyPr wrap="square">
            <a:spAutoFit/>
          </a:bodyPr>
          <a:lstStyle/>
          <a:p>
            <a:pPr algn="l"/>
            <a:r>
              <a:rPr lang="de-CH" altLang="de-DE" sz="3600" dirty="0"/>
              <a:t>„Er, der das Wort ist, wurde ein Mensch von Fleisch und Blut und lebte unter uns. Wir sahen seine Herrlichkeit, eine Herrlichkeit voller Gnade </a:t>
            </a:r>
            <a:r>
              <a:rPr lang="de-CH" altLang="de-DE" sz="3600" dirty="0" smtClean="0"/>
              <a:t>und</a:t>
            </a:r>
            <a:br>
              <a:rPr lang="de-CH" altLang="de-DE" sz="3600" dirty="0" smtClean="0"/>
            </a:br>
            <a:r>
              <a:rPr lang="de-CH" altLang="de-DE" sz="3600" dirty="0" smtClean="0"/>
              <a:t>Wahrheit</a:t>
            </a:r>
            <a:r>
              <a:rPr lang="de-CH" altLang="de-DE" sz="3600" dirty="0"/>
              <a:t>, wie nur er als </a:t>
            </a:r>
            <a:r>
              <a:rPr lang="de-CH" altLang="de-DE" sz="3600" dirty="0" smtClean="0"/>
              <a:t>der</a:t>
            </a:r>
            <a:br>
              <a:rPr lang="de-CH" altLang="de-DE" sz="3600" dirty="0" smtClean="0"/>
            </a:br>
            <a:r>
              <a:rPr lang="de-CH" altLang="de-DE" sz="3600" dirty="0" smtClean="0"/>
              <a:t>einzige </a:t>
            </a:r>
            <a:r>
              <a:rPr lang="de-CH" altLang="de-DE" sz="3600" dirty="0"/>
              <a:t>Sohn sie besitzt, </a:t>
            </a:r>
            <a:r>
              <a:rPr lang="de-CH" altLang="de-DE" sz="3600" dirty="0" smtClean="0"/>
              <a:t>er,</a:t>
            </a:r>
            <a:br>
              <a:rPr lang="de-CH" altLang="de-DE" sz="3600" dirty="0" smtClean="0"/>
            </a:br>
            <a:r>
              <a:rPr lang="de-CH" altLang="de-DE" sz="3600" dirty="0" smtClean="0"/>
              <a:t>der </a:t>
            </a:r>
            <a:r>
              <a:rPr lang="de-CH" altLang="de-DE" sz="3600" dirty="0"/>
              <a:t>vom Vater kommt.“</a:t>
            </a:r>
            <a:endParaRPr lang="de-DE" altLang="de-DE" sz="3600" dirty="0"/>
          </a:p>
        </p:txBody>
      </p:sp>
      <p:sp>
        <p:nvSpPr>
          <p:cNvPr id="6" name="Rectangle 3"/>
          <p:cNvSpPr txBox="1">
            <a:spLocks noChangeArrowheads="1"/>
          </p:cNvSpPr>
          <p:nvPr/>
        </p:nvSpPr>
        <p:spPr bwMode="auto">
          <a:xfrm>
            <a:off x="2339752" y="4077072"/>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smtClean="0"/>
              <a:t>Johannes-Evangelium 1,14</a:t>
            </a:r>
            <a:endParaRPr lang="de-DE" altLang="de-DE" sz="2000" kern="0" dirty="0"/>
          </a:p>
        </p:txBody>
      </p:sp>
    </p:spTree>
    <p:extLst>
      <p:ext uri="{BB962C8B-B14F-4D97-AF65-F5344CB8AC3E}">
        <p14:creationId xmlns:p14="http://schemas.microsoft.com/office/powerpoint/2010/main" val="967257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7504" y="84688"/>
            <a:ext cx="8424936" cy="3416320"/>
          </a:xfrm>
        </p:spPr>
        <p:txBody>
          <a:bodyPr wrap="square">
            <a:spAutoFit/>
          </a:bodyPr>
          <a:lstStyle/>
          <a:p>
            <a:pPr algn="l"/>
            <a:r>
              <a:rPr lang="de-CH" altLang="de-DE" sz="3600" dirty="0"/>
              <a:t>„Es war das erste Mal, dass solch eine Erhebung durchgeführt wurde; damals war </a:t>
            </a:r>
            <a:r>
              <a:rPr lang="de-CH" altLang="de-DE" sz="3600" dirty="0" err="1"/>
              <a:t>Quirinius</a:t>
            </a:r>
            <a:r>
              <a:rPr lang="de-CH" altLang="de-DE" sz="3600" dirty="0"/>
              <a:t> Gouverneur von Syrien. So ging jeder in die Stadt, aus der er stammte, um sich dort eintragen zu lassen.“</a:t>
            </a:r>
            <a:endParaRPr lang="de-DE" altLang="de-DE" sz="3600" dirty="0"/>
          </a:p>
        </p:txBody>
      </p:sp>
      <p:sp>
        <p:nvSpPr>
          <p:cNvPr id="6" name="Rectangle 3"/>
          <p:cNvSpPr txBox="1">
            <a:spLocks noChangeArrowheads="1"/>
          </p:cNvSpPr>
          <p:nvPr/>
        </p:nvSpPr>
        <p:spPr bwMode="auto">
          <a:xfrm>
            <a:off x="2195736" y="3501008"/>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smtClean="0"/>
              <a:t>Lukas-Evangelium 2,2-3</a:t>
            </a:r>
            <a:endParaRPr lang="de-DE" altLang="de-DE" sz="2000" kern="0" dirty="0"/>
          </a:p>
        </p:txBody>
      </p:sp>
    </p:spTree>
    <p:extLst>
      <p:ext uri="{BB962C8B-B14F-4D97-AF65-F5344CB8AC3E}">
        <p14:creationId xmlns:p14="http://schemas.microsoft.com/office/powerpoint/2010/main" val="3968552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116632"/>
            <a:ext cx="8784976" cy="4524315"/>
          </a:xfrm>
        </p:spPr>
        <p:txBody>
          <a:bodyPr wrap="square">
            <a:spAutoFit/>
          </a:bodyPr>
          <a:lstStyle/>
          <a:p>
            <a:pPr algn="l"/>
            <a:r>
              <a:rPr lang="de-CH" altLang="de-DE" sz="3600" dirty="0"/>
              <a:t>„Auch Josef machte sich auf den Weg. Er gehörte zum Haus und zur </a:t>
            </a:r>
            <a:r>
              <a:rPr lang="de-CH" altLang="de-DE" sz="3600" dirty="0" smtClean="0"/>
              <a:t>Nachkommen-</a:t>
            </a:r>
            <a:r>
              <a:rPr lang="de-CH" altLang="de-DE" sz="3600" dirty="0" err="1" smtClean="0"/>
              <a:t>schaft</a:t>
            </a:r>
            <a:r>
              <a:rPr lang="de-CH" altLang="de-DE" sz="3600" dirty="0" smtClean="0"/>
              <a:t> </a:t>
            </a:r>
            <a:r>
              <a:rPr lang="de-CH" altLang="de-DE" sz="3600" dirty="0"/>
              <a:t>Davids und begab sich deshalb von seinem Wohnort </a:t>
            </a:r>
            <a:r>
              <a:rPr lang="de-CH" altLang="de-DE" sz="3600" dirty="0" err="1"/>
              <a:t>Nazaret</a:t>
            </a:r>
            <a:r>
              <a:rPr lang="de-CH" altLang="de-DE" sz="3600" dirty="0"/>
              <a:t> in Galiläa hinauf nach Betlehem in Judäa, der Stadt Davids, um sich dort zusammen mit Maria, seiner Verlobten, eintragen zu lassen. Maria war schwanger.“</a:t>
            </a:r>
            <a:endParaRPr lang="de-DE" altLang="de-DE" sz="3600" dirty="0"/>
          </a:p>
        </p:txBody>
      </p:sp>
      <p:sp>
        <p:nvSpPr>
          <p:cNvPr id="6" name="Rectangle 3"/>
          <p:cNvSpPr txBox="1">
            <a:spLocks noChangeArrowheads="1"/>
          </p:cNvSpPr>
          <p:nvPr/>
        </p:nvSpPr>
        <p:spPr bwMode="auto">
          <a:xfrm>
            <a:off x="2483768" y="4725144"/>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smtClean="0"/>
              <a:t>Lukas-Evangelium 2,4-5</a:t>
            </a:r>
            <a:endParaRPr lang="de-DE" altLang="de-DE" sz="2000" kern="0" dirty="0"/>
          </a:p>
        </p:txBody>
      </p:sp>
    </p:spTree>
    <p:extLst>
      <p:ext uri="{BB962C8B-B14F-4D97-AF65-F5344CB8AC3E}">
        <p14:creationId xmlns:p14="http://schemas.microsoft.com/office/powerpoint/2010/main" val="239184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7504" y="116632"/>
            <a:ext cx="8784976" cy="3970318"/>
          </a:xfrm>
        </p:spPr>
        <p:txBody>
          <a:bodyPr>
            <a:spAutoFit/>
          </a:bodyPr>
          <a:lstStyle/>
          <a:p>
            <a:pPr algn="l"/>
            <a:r>
              <a:rPr lang="de-CH" altLang="de-DE" sz="3600" dirty="0"/>
              <a:t>„Während sie nun in Betlehem waren, kam für Maria die Zeit der </a:t>
            </a:r>
            <a:r>
              <a:rPr lang="de-CH" altLang="de-DE" sz="3600" dirty="0" smtClean="0"/>
              <a:t>Entbindung.</a:t>
            </a:r>
            <a:br>
              <a:rPr lang="de-CH" altLang="de-DE" sz="3600" dirty="0" smtClean="0"/>
            </a:br>
            <a:r>
              <a:rPr lang="de-CH" altLang="de-DE" sz="3600" dirty="0" smtClean="0"/>
              <a:t>Sie </a:t>
            </a:r>
            <a:r>
              <a:rPr lang="de-CH" altLang="de-DE" sz="3600" dirty="0"/>
              <a:t>brachte ihr erstes Kind, einen Sohn, zur Welt, wickelte ihn in Windeln </a:t>
            </a:r>
            <a:r>
              <a:rPr lang="de-CH" altLang="de-DE" sz="3600" dirty="0" smtClean="0"/>
              <a:t>und</a:t>
            </a:r>
            <a:br>
              <a:rPr lang="de-CH" altLang="de-DE" sz="3600" dirty="0" smtClean="0"/>
            </a:br>
            <a:r>
              <a:rPr lang="de-CH" altLang="de-DE" sz="3600" dirty="0" smtClean="0"/>
              <a:t>legte </a:t>
            </a:r>
            <a:r>
              <a:rPr lang="de-CH" altLang="de-DE" sz="3600" dirty="0"/>
              <a:t>ihn in eine Futterkrippe; denn sie hatten keinen Platz in der Unterkunft bekommen.“</a:t>
            </a:r>
            <a:endParaRPr lang="de-DE" altLang="de-DE" sz="3600" dirty="0"/>
          </a:p>
        </p:txBody>
      </p:sp>
      <p:sp>
        <p:nvSpPr>
          <p:cNvPr id="6" name="Rectangle 3"/>
          <p:cNvSpPr txBox="1">
            <a:spLocks noChangeArrowheads="1"/>
          </p:cNvSpPr>
          <p:nvPr/>
        </p:nvSpPr>
        <p:spPr bwMode="auto">
          <a:xfrm>
            <a:off x="2267744" y="4077072"/>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smtClean="0"/>
              <a:t>Lukas-Evangelium 2,6-7</a:t>
            </a:r>
            <a:endParaRPr lang="de-DE" altLang="de-DE" sz="2000" kern="0" dirty="0"/>
          </a:p>
        </p:txBody>
      </p:sp>
    </p:spTree>
    <p:extLst>
      <p:ext uri="{BB962C8B-B14F-4D97-AF65-F5344CB8AC3E}">
        <p14:creationId xmlns:p14="http://schemas.microsoft.com/office/powerpoint/2010/main" val="243367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830615"/>
            <a:ext cx="8784976" cy="800219"/>
          </a:xfrm>
        </p:spPr>
        <p:txBody>
          <a:bodyPr>
            <a:spAutoFit/>
          </a:bodyPr>
          <a:lstStyle/>
          <a:p>
            <a:pPr algn="l"/>
            <a:r>
              <a:rPr lang="de-DE" altLang="de-DE" sz="4600" dirty="0" smtClean="0"/>
              <a:t>I. Es ist alles bereit</a:t>
            </a:r>
            <a:endParaRPr lang="de-DE" altLang="de-DE" sz="4600" dirty="0"/>
          </a:p>
        </p:txBody>
      </p:sp>
    </p:spTree>
    <p:extLst>
      <p:ext uri="{BB962C8B-B14F-4D97-AF65-F5344CB8AC3E}">
        <p14:creationId xmlns:p14="http://schemas.microsoft.com/office/powerpoint/2010/main" val="2014782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286" y="260648"/>
            <a:ext cx="8805679" cy="3606064"/>
          </a:xfrm>
          <a:prstGeom prst="rect">
            <a:avLst/>
          </a:prstGeom>
        </p:spPr>
      </p:pic>
    </p:spTree>
    <p:extLst>
      <p:ext uri="{BB962C8B-B14F-4D97-AF65-F5344CB8AC3E}">
        <p14:creationId xmlns:p14="http://schemas.microsoft.com/office/powerpoint/2010/main" val="384225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809" y="116632"/>
            <a:ext cx="8719679" cy="3464285"/>
          </a:xfrm>
          <a:prstGeom prst="rect">
            <a:avLst/>
          </a:prstGeom>
        </p:spPr>
      </p:pic>
    </p:spTree>
    <p:extLst>
      <p:ext uri="{BB962C8B-B14F-4D97-AF65-F5344CB8AC3E}">
        <p14:creationId xmlns:p14="http://schemas.microsoft.com/office/powerpoint/2010/main" val="604607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7504" y="188640"/>
            <a:ext cx="8784976" cy="2308324"/>
          </a:xfrm>
        </p:spPr>
        <p:txBody>
          <a:bodyPr>
            <a:spAutoFit/>
          </a:bodyPr>
          <a:lstStyle/>
          <a:p>
            <a:pPr algn="l"/>
            <a:r>
              <a:rPr lang="de-CH" altLang="de-DE" sz="4800" dirty="0"/>
              <a:t>„In jener Zeit erliess Kaiser Augustus den Befehl an alle Bewohner seines Weltreichs.“</a:t>
            </a:r>
            <a:endParaRPr lang="de-DE" altLang="de-DE" sz="4800" dirty="0"/>
          </a:p>
        </p:txBody>
      </p:sp>
      <p:sp>
        <p:nvSpPr>
          <p:cNvPr id="6" name="Rectangle 3"/>
          <p:cNvSpPr txBox="1">
            <a:spLocks noChangeArrowheads="1"/>
          </p:cNvSpPr>
          <p:nvPr/>
        </p:nvSpPr>
        <p:spPr bwMode="auto">
          <a:xfrm>
            <a:off x="2411760" y="2780928"/>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smtClean="0"/>
              <a:t>Lukas-Evangelium 2,1</a:t>
            </a:r>
            <a:endParaRPr lang="de-DE" altLang="de-DE" sz="2000" kern="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80928"/>
            <a:ext cx="3579467"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641990"/>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623</Words>
  <Application>Microsoft Office PowerPoint</Application>
  <PresentationFormat>Bildschirmpräsentation (4:3)</PresentationFormat>
  <Paragraphs>80</Paragraphs>
  <Slides>29</Slides>
  <Notes>29</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Designvorlage 'Berggipfel'</vt:lpstr>
      <vt:lpstr>Gott wird Mensch, in einer speziellen Zeit</vt:lpstr>
      <vt:lpstr>„In jener Zeit erliess Kaiser Augustus den Befehl an alle Bewohner seines Weltreichs, sich in Steuerlisten eintragen zu lassen.“</vt:lpstr>
      <vt:lpstr>„Es war das erste Mal, dass solch eine Erhebung durchgeführt wurde; damals war Quirinius Gouverneur von Syrien. So ging jeder in die Stadt, aus der er stammte, um sich dort eintragen zu lassen.“</vt:lpstr>
      <vt:lpstr>„Auch Josef machte sich auf den Weg. Er gehörte zum Haus und zur Nachkommen-schaft Davids und begab sich deshalb von seinem Wohnort Nazaret in Galiläa hinauf nach Betlehem in Judäa, der Stadt Davids, um sich dort zusammen mit Maria, seiner Verlobten, eintragen zu lassen. Maria war schwanger.“</vt:lpstr>
      <vt:lpstr>„Während sie nun in Betlehem waren, kam für Maria die Zeit der Entbindung. Sie brachte ihr erstes Kind, einen Sohn, zur Welt, wickelte ihn in Windeln und legte ihn in eine Futterkrippe; denn sie hatten keinen Platz in der Unterkunft bekommen.“</vt:lpstr>
      <vt:lpstr>I. Es ist alles bereit</vt:lpstr>
      <vt:lpstr>PowerPoint-Präsentation</vt:lpstr>
      <vt:lpstr>PowerPoint-Präsentation</vt:lpstr>
      <vt:lpstr>„In jener Zeit erliess Kaiser Augustus den Befehl an alle Bewohner seines Weltreichs.“</vt:lpstr>
      <vt:lpstr>„Alle Bewohner seines Weltreichs, sollen sich in Steuerlisten eintragen lassen.“</vt:lpstr>
      <vt:lpstr>„So ging jeder in die Stadt, aus der er stammte, um sich dort eintragen zu lassen.“</vt:lpstr>
      <vt:lpstr>„Und du, Betlehem Efrata, die du klein bist unter den Städten in Juda, aus dir soll mir der kommen, der in Israel Herr sei, dessen Ausgang von Anfang und von Ewigkeit her gewesen ist.“</vt:lpstr>
      <vt:lpstr>„Gott ändert Zeit und Stunde; er setzt Könige ab und setzt Könige ein; er gibt den Weisen ihre Weisheit und den Verständigen ihren Verstand.“</vt:lpstr>
      <vt:lpstr>„Ihr werdet von Kriegen hören; ihr werdet hören, dass Kriegsgefahr droht. Lasst euch dadurch nicht erschrecken. Es muss so kommen, aber das Ende ist es noch nicht.“</vt:lpstr>
      <vt:lpstr>II. Jetzt kann Jesus kommen!</vt:lpstr>
      <vt:lpstr>„Josef machte sich auf den Weg. Er gehörte zum Haus und zur Nachkommen-schaft Davids und begab sich deshalb von seinem Wohnort Nazaret in Galiläa hinauf nach Betlehem in Judäa, der Stadt Davids, um sich dort zusammen mit Maria, seiner Verlobten, eintragen zu lassen. Maria war schwanger.“</vt:lpstr>
      <vt:lpstr>PowerPoint-Präsentation</vt:lpstr>
      <vt:lpstr>„Sie hatten keinen Platz in der Unterkunft bekommen.“</vt:lpstr>
      <vt:lpstr>„Er kam zu seinem Volk, aber sein Volk wollte nichts von ihm wissen.“</vt:lpstr>
      <vt:lpstr>„Sie brachte ihr erstes Kind, einen Sohn, zur Welt, wickelte ihn in Windeln und legte ihn in eine Futterkrippe; denn sie hatten keinen Platz in der Unterkunft bekommen.“</vt:lpstr>
      <vt:lpstr>„Ein Spross wächst aus dem Baumstumpf Isai, ein neuer Trieb schiesst hervor aus seinen Wurzeln.“</vt:lpstr>
      <vt:lpstr>„Jesus Christus, der reich war, wurde arm, damit ihr durch seine Armut reich werdet.“</vt:lpstr>
      <vt:lpstr>„Ich bin das Brot des Lebens. Wer zu mir kommt, wird nie mehr hungrig sein, und wer an mich glaubt, wird nie mehr Durst haben.“</vt:lpstr>
      <vt:lpstr>„Wer glaubt, hat das ewige Leben.“</vt:lpstr>
      <vt:lpstr>„Ich bin die Auferstehung und das Leben. Wer an mich glaubt, wird leben, auch wenn er stirbt.“</vt:lpstr>
      <vt:lpstr>„Und wer lebt und an mich glaubt, wird niemals sterben. Glaubst du das?“</vt:lpstr>
      <vt:lpstr>Schlussgedanke</vt:lpstr>
      <vt:lpstr>„Als die Zeit dafür gekommen war, sandte Gott seinen Sohn. Er wurde als Mensch von einer Frau geboren und war dem Gesetz unterstellt.“</vt:lpstr>
      <vt:lpstr>„Er, der das Wort ist, wurde ein Mensch von Fleisch und Blut und lebte unter uns. Wir sahen seine Herrlichkeit, eine Herrlichkeit voller Gnade und Wahrheit, wie nur er als der einzige Sohn sie besitzt, er, der vom Vater kommt.“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Gott wird Mensch... - Teil 2/3 - Gott wird Mensch in einer speziellen Zeit - Folien</dc:title>
  <dc:creator>Jürg Birnstiel</dc:creator>
  <cp:lastModifiedBy>Me</cp:lastModifiedBy>
  <cp:revision>25</cp:revision>
  <dcterms:created xsi:type="dcterms:W3CDTF">2013-11-12T15:20:47Z</dcterms:created>
  <dcterms:modified xsi:type="dcterms:W3CDTF">2013-12-11T21:49:17Z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