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1"/>
  </p:notesMasterIdLst>
  <p:handoutMasterIdLst>
    <p:handoutMasterId r:id="rId42"/>
  </p:handoutMasterIdLst>
  <p:sldIdLst>
    <p:sldId id="256" r:id="rId2"/>
    <p:sldId id="322" r:id="rId3"/>
    <p:sldId id="257" r:id="rId4"/>
    <p:sldId id="260" r:id="rId5"/>
    <p:sldId id="316" r:id="rId6"/>
    <p:sldId id="317" r:id="rId7"/>
    <p:sldId id="318" r:id="rId8"/>
    <p:sldId id="319" r:id="rId9"/>
    <p:sldId id="320" r:id="rId10"/>
    <p:sldId id="321" r:id="rId11"/>
    <p:sldId id="258" r:id="rId12"/>
    <p:sldId id="302" r:id="rId13"/>
    <p:sldId id="323" r:id="rId14"/>
    <p:sldId id="324" r:id="rId15"/>
    <p:sldId id="305" r:id="rId16"/>
    <p:sldId id="325" r:id="rId17"/>
    <p:sldId id="326" r:id="rId18"/>
    <p:sldId id="327" r:id="rId19"/>
    <p:sldId id="328" r:id="rId20"/>
    <p:sldId id="329" r:id="rId21"/>
    <p:sldId id="276" r:id="rId22"/>
    <p:sldId id="277" r:id="rId23"/>
    <p:sldId id="307" r:id="rId24"/>
    <p:sldId id="308" r:id="rId25"/>
    <p:sldId id="330" r:id="rId26"/>
    <p:sldId id="309" r:id="rId27"/>
    <p:sldId id="310" r:id="rId28"/>
    <p:sldId id="311" r:id="rId29"/>
    <p:sldId id="312" r:id="rId30"/>
    <p:sldId id="331" r:id="rId31"/>
    <p:sldId id="313" r:id="rId32"/>
    <p:sldId id="332" r:id="rId33"/>
    <p:sldId id="333" r:id="rId34"/>
    <p:sldId id="334" r:id="rId35"/>
    <p:sldId id="335" r:id="rId36"/>
    <p:sldId id="336" r:id="rId37"/>
    <p:sldId id="337" r:id="rId38"/>
    <p:sldId id="259" r:id="rId39"/>
    <p:sldId id="298" r:id="rId4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varScale="1">
        <p:scale>
          <a:sx n="125" d="100"/>
          <a:sy n="125"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512" y="116632"/>
            <a:ext cx="9144000" cy="2123658"/>
          </a:xfrm>
        </p:spPr>
        <p:txBody>
          <a:bodyPr wrap="square">
            <a:spAutoFit/>
          </a:bodyPr>
          <a:lstStyle/>
          <a:p>
            <a:pPr algn="l"/>
            <a:r>
              <a:rPr lang="de-DE" altLang="de-DE" sz="6600" dirty="0" smtClean="0"/>
              <a:t>Gott wird Mensch,</a:t>
            </a:r>
            <a:br>
              <a:rPr lang="de-DE" altLang="de-DE" sz="6600" dirty="0" smtClean="0"/>
            </a:br>
            <a:r>
              <a:rPr lang="de-DE" altLang="de-DE" sz="6600" dirty="0" smtClean="0"/>
              <a:t>für deine ewige Rettung</a:t>
            </a:r>
            <a:endParaRPr lang="de-DE" altLang="de-DE" sz="6600" dirty="0"/>
          </a:p>
        </p:txBody>
      </p:sp>
      <p:sp>
        <p:nvSpPr>
          <p:cNvPr id="409603" name="Rectangle 3"/>
          <p:cNvSpPr>
            <a:spLocks noGrp="1" noChangeArrowheads="1"/>
          </p:cNvSpPr>
          <p:nvPr>
            <p:ph type="subTitle" idx="1"/>
          </p:nvPr>
        </p:nvSpPr>
        <p:spPr>
          <a:xfrm>
            <a:off x="2627784" y="5445224"/>
            <a:ext cx="6400800" cy="369332"/>
          </a:xfrm>
        </p:spPr>
        <p:txBody>
          <a:bodyPr>
            <a:spAutoFit/>
          </a:bodyPr>
          <a:lstStyle/>
          <a:p>
            <a:pPr algn="r"/>
            <a:r>
              <a:rPr lang="de-DE" altLang="de-DE" sz="1800" dirty="0" smtClean="0"/>
              <a:t>Reihe: Gott wird Mensch… (3/3)</a:t>
            </a:r>
            <a:endParaRPr lang="de-DE" altLang="de-DE" sz="1800" dirty="0"/>
          </a:p>
        </p:txBody>
      </p:sp>
      <p:sp>
        <p:nvSpPr>
          <p:cNvPr id="6" name="Rectangle 3"/>
          <p:cNvSpPr txBox="1">
            <a:spLocks noChangeArrowheads="1"/>
          </p:cNvSpPr>
          <p:nvPr/>
        </p:nvSpPr>
        <p:spPr bwMode="auto">
          <a:xfrm>
            <a:off x="2627784" y="4509120"/>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smtClean="0"/>
              <a:t>Lukas-Evangelium 2,8-20</a:t>
            </a:r>
            <a:endParaRPr lang="de-DE" altLang="de-DE" kern="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947628"/>
            <a:ext cx="8921080" cy="2862322"/>
          </a:xfrm>
        </p:spPr>
        <p:txBody>
          <a:bodyPr wrap="square">
            <a:spAutoFit/>
          </a:bodyPr>
          <a:lstStyle/>
          <a:p>
            <a:pPr algn="l"/>
            <a:r>
              <a:rPr lang="de-CH" altLang="de-DE" sz="3600" dirty="0"/>
              <a:t>Die Hirten kehrten zu ihrer Herde zurück. Sie rühmten und priesen Gott für alles, was sie gehört und gesehen hatten; es war alles so gewesen, wie der Engel es ihnen gesagt hatte.</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2,20</a:t>
            </a:r>
            <a:endParaRPr lang="de-DE" altLang="de-DE" sz="2000" kern="0" dirty="0"/>
          </a:p>
        </p:txBody>
      </p:sp>
    </p:spTree>
    <p:extLst>
      <p:ext uri="{BB962C8B-B14F-4D97-AF65-F5344CB8AC3E}">
        <p14:creationId xmlns:p14="http://schemas.microsoft.com/office/powerpoint/2010/main" val="136358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 Die erste Weihnachtspredigt</a:t>
            </a:r>
            <a:endParaRPr lang="de-DE" altLang="de-DE" sz="4600" dirty="0"/>
          </a:p>
        </p:txBody>
      </p:sp>
    </p:spTree>
    <p:extLst>
      <p:ext uri="{BB962C8B-B14F-4D97-AF65-F5344CB8AC3E}">
        <p14:creationId xmlns:p14="http://schemas.microsoft.com/office/powerpoint/2010/main" val="201478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8784976" cy="3046988"/>
          </a:xfrm>
        </p:spPr>
        <p:txBody>
          <a:bodyPr>
            <a:spAutoFit/>
          </a:bodyPr>
          <a:lstStyle/>
          <a:p>
            <a:pPr algn="l"/>
            <a:r>
              <a:rPr lang="de-CH" altLang="de-DE" sz="4800" dirty="0"/>
              <a:t>„Auf einmal stand ein Engel des Herrn vor ihnen, und die Herrlichkeit des Herrn umgab sie mit ihrem Glanz.“</a:t>
            </a:r>
            <a:endParaRPr lang="de-DE" altLang="de-DE" sz="4800" dirty="0"/>
          </a:p>
        </p:txBody>
      </p:sp>
      <p:sp>
        <p:nvSpPr>
          <p:cNvPr id="6" name="Rectangle 3"/>
          <p:cNvSpPr txBox="1">
            <a:spLocks noChangeArrowheads="1"/>
          </p:cNvSpPr>
          <p:nvPr/>
        </p:nvSpPr>
        <p:spPr bwMode="auto">
          <a:xfrm>
            <a:off x="2411760" y="331692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2,9</a:t>
            </a:r>
            <a:endParaRPr lang="de-DE" altLang="de-DE" sz="2000" kern="0" dirty="0"/>
          </a:p>
        </p:txBody>
      </p:sp>
    </p:spTree>
    <p:extLst>
      <p:ext uri="{BB962C8B-B14F-4D97-AF65-F5344CB8AC3E}">
        <p14:creationId xmlns:p14="http://schemas.microsoft.com/office/powerpoint/2010/main" val="1464152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6313"/>
            <a:ext cx="8784976" cy="2862322"/>
          </a:xfrm>
        </p:spPr>
        <p:txBody>
          <a:bodyPr>
            <a:spAutoFit/>
          </a:bodyPr>
          <a:lstStyle/>
          <a:p>
            <a:pPr algn="l"/>
            <a:r>
              <a:rPr lang="de-CH" altLang="de-DE" sz="6000" dirty="0"/>
              <a:t>„Die Herrlichkeit des Herrn umgab sie mit ihrem Glanz.“</a:t>
            </a:r>
            <a:endParaRPr lang="de-DE" altLang="de-DE" sz="6000" dirty="0"/>
          </a:p>
        </p:txBody>
      </p:sp>
      <p:sp>
        <p:nvSpPr>
          <p:cNvPr id="6" name="Rectangle 3"/>
          <p:cNvSpPr txBox="1">
            <a:spLocks noChangeArrowheads="1"/>
          </p:cNvSpPr>
          <p:nvPr/>
        </p:nvSpPr>
        <p:spPr bwMode="auto">
          <a:xfrm>
            <a:off x="2411760" y="331692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2,9</a:t>
            </a:r>
            <a:endParaRPr lang="de-DE" altLang="de-DE" sz="2000" kern="0" dirty="0"/>
          </a:p>
        </p:txBody>
      </p:sp>
    </p:spTree>
    <p:extLst>
      <p:ext uri="{BB962C8B-B14F-4D97-AF65-F5344CB8AC3E}">
        <p14:creationId xmlns:p14="http://schemas.microsoft.com/office/powerpoint/2010/main" val="150838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8784976" cy="3046988"/>
          </a:xfrm>
        </p:spPr>
        <p:txBody>
          <a:bodyPr>
            <a:spAutoFit/>
          </a:bodyPr>
          <a:lstStyle/>
          <a:p>
            <a:pPr algn="l"/>
            <a:r>
              <a:rPr lang="de-CH" altLang="de-DE" sz="9600" dirty="0"/>
              <a:t>„Sie erschraken sehr.“</a:t>
            </a:r>
            <a:endParaRPr lang="de-DE" altLang="de-DE" sz="9600" dirty="0"/>
          </a:p>
        </p:txBody>
      </p:sp>
      <p:sp>
        <p:nvSpPr>
          <p:cNvPr id="6" name="Rectangle 3"/>
          <p:cNvSpPr txBox="1">
            <a:spLocks noChangeArrowheads="1"/>
          </p:cNvSpPr>
          <p:nvPr/>
        </p:nvSpPr>
        <p:spPr bwMode="auto">
          <a:xfrm>
            <a:off x="2411760" y="331692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2,9</a:t>
            </a:r>
            <a:endParaRPr lang="de-DE" altLang="de-DE" sz="2000" kern="0" dirty="0"/>
          </a:p>
        </p:txBody>
      </p:sp>
    </p:spTree>
    <p:extLst>
      <p:ext uri="{BB962C8B-B14F-4D97-AF65-F5344CB8AC3E}">
        <p14:creationId xmlns:p14="http://schemas.microsoft.com/office/powerpoint/2010/main" val="352819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35433" y="116632"/>
            <a:ext cx="8784976" cy="2308324"/>
          </a:xfrm>
        </p:spPr>
        <p:txBody>
          <a:bodyPr>
            <a:spAutoFit/>
          </a:bodyPr>
          <a:lstStyle/>
          <a:p>
            <a:pPr algn="l"/>
            <a:r>
              <a:rPr lang="de-CH" altLang="de-DE" sz="7200" dirty="0"/>
              <a:t>„Ihr braucht euch nicht zu fürchten!“</a:t>
            </a:r>
            <a:endParaRPr lang="de-DE" altLang="de-DE" sz="7200" dirty="0"/>
          </a:p>
        </p:txBody>
      </p:sp>
      <p:sp>
        <p:nvSpPr>
          <p:cNvPr id="6" name="Rectangle 3"/>
          <p:cNvSpPr txBox="1">
            <a:spLocks noChangeArrowheads="1"/>
          </p:cNvSpPr>
          <p:nvPr/>
        </p:nvSpPr>
        <p:spPr bwMode="auto">
          <a:xfrm>
            <a:off x="2051720" y="278092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2,10</a:t>
            </a:r>
            <a:endParaRPr lang="de-DE" altLang="de-DE" sz="2000" kern="0" dirty="0"/>
          </a:p>
        </p:txBody>
      </p:sp>
    </p:spTree>
    <p:extLst>
      <p:ext uri="{BB962C8B-B14F-4D97-AF65-F5344CB8AC3E}">
        <p14:creationId xmlns:p14="http://schemas.microsoft.com/office/powerpoint/2010/main" val="1775852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75396"/>
            <a:ext cx="8784976" cy="3785652"/>
          </a:xfrm>
        </p:spPr>
        <p:txBody>
          <a:bodyPr>
            <a:spAutoFit/>
          </a:bodyPr>
          <a:lstStyle/>
          <a:p>
            <a:pPr algn="l"/>
            <a:r>
              <a:rPr lang="de-CH" altLang="de-DE" sz="6000" dirty="0"/>
              <a:t>„Ich bringe euch eine gute Nachricht, über die im ganzen Volk grosse Freude herrschen wird.“</a:t>
            </a:r>
            <a:endParaRPr lang="de-DE" altLang="de-DE" sz="6000" dirty="0"/>
          </a:p>
        </p:txBody>
      </p:sp>
      <p:sp>
        <p:nvSpPr>
          <p:cNvPr id="6" name="Rectangle 3"/>
          <p:cNvSpPr txBox="1">
            <a:spLocks noChangeArrowheads="1"/>
          </p:cNvSpPr>
          <p:nvPr/>
        </p:nvSpPr>
        <p:spPr bwMode="auto">
          <a:xfrm>
            <a:off x="2267744" y="414908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2,10</a:t>
            </a:r>
            <a:endParaRPr lang="de-DE" altLang="de-DE" sz="2000" kern="0" dirty="0"/>
          </a:p>
        </p:txBody>
      </p:sp>
    </p:spTree>
    <p:extLst>
      <p:ext uri="{BB962C8B-B14F-4D97-AF65-F5344CB8AC3E}">
        <p14:creationId xmlns:p14="http://schemas.microsoft.com/office/powerpoint/2010/main" val="2880714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062"/>
            <a:ext cx="8784976" cy="3416320"/>
          </a:xfrm>
        </p:spPr>
        <p:txBody>
          <a:bodyPr>
            <a:spAutoFit/>
          </a:bodyPr>
          <a:lstStyle/>
          <a:p>
            <a:pPr algn="l"/>
            <a:r>
              <a:rPr lang="de-CH" altLang="de-DE" dirty="0"/>
              <a:t>„Heute ist euch in der Stadt Davids ein Retter geboren worden; es ist der Messias, der Herr.“</a:t>
            </a:r>
            <a:endParaRPr lang="de-DE" altLang="de-DE" dirty="0"/>
          </a:p>
        </p:txBody>
      </p:sp>
      <p:sp>
        <p:nvSpPr>
          <p:cNvPr id="6" name="Rectangle 3"/>
          <p:cNvSpPr txBox="1">
            <a:spLocks noChangeArrowheads="1"/>
          </p:cNvSpPr>
          <p:nvPr/>
        </p:nvSpPr>
        <p:spPr bwMode="auto">
          <a:xfrm>
            <a:off x="2267744" y="414908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2,11</a:t>
            </a:r>
            <a:endParaRPr lang="de-DE" altLang="de-DE" sz="2000" kern="0" dirty="0"/>
          </a:p>
        </p:txBody>
      </p:sp>
    </p:spTree>
    <p:extLst>
      <p:ext uri="{BB962C8B-B14F-4D97-AF65-F5344CB8AC3E}">
        <p14:creationId xmlns:p14="http://schemas.microsoft.com/office/powerpoint/2010/main" val="65192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3046988"/>
          </a:xfrm>
        </p:spPr>
        <p:txBody>
          <a:bodyPr>
            <a:spAutoFit/>
          </a:bodyPr>
          <a:lstStyle/>
          <a:p>
            <a:pPr algn="l"/>
            <a:r>
              <a:rPr lang="de-CH" altLang="de-DE" sz="4800" dirty="0"/>
              <a:t>„An folgendem Zeichen werdet ihr das Kind erkennen: Es ist in Windeln gewickelt und liegt in einer Futterkrippe.“</a:t>
            </a:r>
            <a:endParaRPr lang="de-DE" altLang="de-DE" sz="4800" dirty="0"/>
          </a:p>
        </p:txBody>
      </p:sp>
      <p:sp>
        <p:nvSpPr>
          <p:cNvPr id="6" name="Rectangle 3"/>
          <p:cNvSpPr txBox="1">
            <a:spLocks noChangeArrowheads="1"/>
          </p:cNvSpPr>
          <p:nvPr/>
        </p:nvSpPr>
        <p:spPr bwMode="auto">
          <a:xfrm>
            <a:off x="2276061" y="342900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2,12</a:t>
            </a:r>
            <a:endParaRPr lang="de-DE" altLang="de-DE" sz="2000" kern="0" dirty="0"/>
          </a:p>
        </p:txBody>
      </p:sp>
    </p:spTree>
    <p:extLst>
      <p:ext uri="{BB962C8B-B14F-4D97-AF65-F5344CB8AC3E}">
        <p14:creationId xmlns:p14="http://schemas.microsoft.com/office/powerpoint/2010/main" val="212424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2308324"/>
          </a:xfrm>
        </p:spPr>
        <p:txBody>
          <a:bodyPr>
            <a:spAutoFit/>
          </a:bodyPr>
          <a:lstStyle/>
          <a:p>
            <a:pPr algn="l"/>
            <a:r>
              <a:rPr lang="de-CH" altLang="de-DE" sz="4800" dirty="0"/>
              <a:t>„Jesus Christus, der reich war, wurde arm, damit ihr durch seine Armut reich werdet.“</a:t>
            </a:r>
            <a:endParaRPr lang="de-DE" altLang="de-DE" sz="4800" dirty="0"/>
          </a:p>
        </p:txBody>
      </p:sp>
      <p:sp>
        <p:nvSpPr>
          <p:cNvPr id="6" name="Rectangle 3"/>
          <p:cNvSpPr txBox="1">
            <a:spLocks noChangeArrowheads="1"/>
          </p:cNvSpPr>
          <p:nvPr/>
        </p:nvSpPr>
        <p:spPr bwMode="auto">
          <a:xfrm>
            <a:off x="2195736" y="263691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2.Korinther-Brief 8,9</a:t>
            </a:r>
            <a:endParaRPr lang="de-DE" altLang="de-DE" sz="2000" kern="0" dirty="0"/>
          </a:p>
        </p:txBody>
      </p:sp>
    </p:spTree>
    <p:extLst>
      <p:ext uri="{BB962C8B-B14F-4D97-AF65-F5344CB8AC3E}">
        <p14:creationId xmlns:p14="http://schemas.microsoft.com/office/powerpoint/2010/main" val="65039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3980"/>
            <a:ext cx="8712968" cy="3046988"/>
          </a:xfrm>
        </p:spPr>
        <p:txBody>
          <a:bodyPr wrap="square">
            <a:spAutoFit/>
          </a:bodyPr>
          <a:lstStyle/>
          <a:p>
            <a:pPr algn="l"/>
            <a:r>
              <a:rPr lang="de-CH" altLang="de-DE" sz="4800" dirty="0"/>
              <a:t>„Gott beweist uns seine Liebe dadurch, dass Christus für uns starb, als wir noch Sünder waren.“</a:t>
            </a:r>
            <a:endParaRPr lang="de-DE" altLang="de-DE" sz="4800" dirty="0"/>
          </a:p>
        </p:txBody>
      </p:sp>
      <p:sp>
        <p:nvSpPr>
          <p:cNvPr id="6" name="Rectangle 3"/>
          <p:cNvSpPr txBox="1">
            <a:spLocks noChangeArrowheads="1"/>
          </p:cNvSpPr>
          <p:nvPr/>
        </p:nvSpPr>
        <p:spPr bwMode="auto">
          <a:xfrm>
            <a:off x="2267744" y="328498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Römer-Brief 5,8</a:t>
            </a:r>
            <a:endParaRPr lang="de-DE" altLang="de-DE" sz="2000" kern="0" dirty="0"/>
          </a:p>
        </p:txBody>
      </p:sp>
    </p:spTree>
    <p:extLst>
      <p:ext uri="{BB962C8B-B14F-4D97-AF65-F5344CB8AC3E}">
        <p14:creationId xmlns:p14="http://schemas.microsoft.com/office/powerpoint/2010/main" val="3026293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60062"/>
            <a:ext cx="8784976" cy="3416320"/>
          </a:xfrm>
        </p:spPr>
        <p:txBody>
          <a:bodyPr>
            <a:spAutoFit/>
          </a:bodyPr>
          <a:lstStyle/>
          <a:p>
            <a:pPr algn="l"/>
            <a:r>
              <a:rPr lang="de-CH" altLang="de-DE" dirty="0"/>
              <a:t>„Heute ist euch in der Stadt Davids ein Retter geboren worden; es ist der Messias, der Herr.“</a:t>
            </a:r>
            <a:endParaRPr lang="de-DE" altLang="de-DE" dirty="0"/>
          </a:p>
        </p:txBody>
      </p:sp>
      <p:sp>
        <p:nvSpPr>
          <p:cNvPr id="6" name="Rectangle 3"/>
          <p:cNvSpPr txBox="1">
            <a:spLocks noChangeArrowheads="1"/>
          </p:cNvSpPr>
          <p:nvPr/>
        </p:nvSpPr>
        <p:spPr bwMode="auto">
          <a:xfrm>
            <a:off x="2267744" y="414908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2,11</a:t>
            </a:r>
            <a:endParaRPr lang="de-DE" altLang="de-DE" sz="2000" kern="0" dirty="0"/>
          </a:p>
        </p:txBody>
      </p:sp>
    </p:spTree>
    <p:extLst>
      <p:ext uri="{BB962C8B-B14F-4D97-AF65-F5344CB8AC3E}">
        <p14:creationId xmlns:p14="http://schemas.microsoft.com/office/powerpoint/2010/main" val="408549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II. Das erste Weihnachtslied</a:t>
            </a:r>
            <a:endParaRPr lang="de-DE" altLang="de-DE" sz="4600" dirty="0"/>
          </a:p>
        </p:txBody>
      </p:sp>
    </p:spTree>
    <p:extLst>
      <p:ext uri="{BB962C8B-B14F-4D97-AF65-F5344CB8AC3E}">
        <p14:creationId xmlns:p14="http://schemas.microsoft.com/office/powerpoint/2010/main" val="1843459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2123658"/>
          </a:xfrm>
        </p:spPr>
        <p:txBody>
          <a:bodyPr>
            <a:spAutoFit/>
          </a:bodyPr>
          <a:lstStyle/>
          <a:p>
            <a:pPr algn="l"/>
            <a:r>
              <a:rPr lang="de-CH" altLang="de-DE" sz="4400" dirty="0"/>
              <a:t>„Plötzlich waren bei dem Engel grosse Scharen des himmlischen Heeres; die Gott lobten.“</a:t>
            </a:r>
            <a:endParaRPr lang="de-DE" altLang="de-DE" sz="4400" dirty="0"/>
          </a:p>
        </p:txBody>
      </p:sp>
      <p:sp>
        <p:nvSpPr>
          <p:cNvPr id="6" name="Rectangle 3"/>
          <p:cNvSpPr txBox="1">
            <a:spLocks noChangeArrowheads="1"/>
          </p:cNvSpPr>
          <p:nvPr/>
        </p:nvSpPr>
        <p:spPr bwMode="auto">
          <a:xfrm>
            <a:off x="2123728" y="2492896"/>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2,13</a:t>
            </a:r>
            <a:endParaRPr lang="de-DE" altLang="de-DE" sz="2000" kern="0" dirty="0"/>
          </a:p>
        </p:txBody>
      </p:sp>
    </p:spTree>
    <p:extLst>
      <p:ext uri="{BB962C8B-B14F-4D97-AF65-F5344CB8AC3E}">
        <p14:creationId xmlns:p14="http://schemas.microsoft.com/office/powerpoint/2010/main" val="93606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79040"/>
            <a:ext cx="8784976" cy="3170099"/>
          </a:xfrm>
        </p:spPr>
        <p:txBody>
          <a:bodyPr>
            <a:spAutoFit/>
          </a:bodyPr>
          <a:lstStyle/>
          <a:p>
            <a:pPr algn="l"/>
            <a:r>
              <a:rPr lang="de-CH" altLang="de-DE" sz="4000" dirty="0"/>
              <a:t>„Im Himmel wird mehr Freude sein über einen einzigen Sünder, der umkehrt, als über neunundneunzig Gerechte, die es nicht nötig haben umzukehren.“</a:t>
            </a:r>
            <a:endParaRPr lang="de-DE" altLang="de-DE" sz="4000" dirty="0"/>
          </a:p>
        </p:txBody>
      </p:sp>
      <p:sp>
        <p:nvSpPr>
          <p:cNvPr id="6" name="Rectangle 3"/>
          <p:cNvSpPr txBox="1">
            <a:spLocks noChangeArrowheads="1"/>
          </p:cNvSpPr>
          <p:nvPr/>
        </p:nvSpPr>
        <p:spPr bwMode="auto">
          <a:xfrm>
            <a:off x="1835696" y="350100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15,7</a:t>
            </a:r>
            <a:endParaRPr lang="de-DE" altLang="de-DE" sz="2000" kern="0" dirty="0"/>
          </a:p>
        </p:txBody>
      </p:sp>
    </p:spTree>
    <p:extLst>
      <p:ext uri="{BB962C8B-B14F-4D97-AF65-F5344CB8AC3E}">
        <p14:creationId xmlns:p14="http://schemas.microsoft.com/office/powerpoint/2010/main" val="853359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280920" cy="2800767"/>
          </a:xfrm>
        </p:spPr>
        <p:txBody>
          <a:bodyPr wrap="square">
            <a:spAutoFit/>
          </a:bodyPr>
          <a:lstStyle/>
          <a:p>
            <a:pPr algn="l"/>
            <a:r>
              <a:rPr lang="de-CH" altLang="de-DE" sz="4400" dirty="0"/>
              <a:t>„Ehre und Herrlichkeit Gott in der Höhe, und Frieden auf der Erde für die Menschen, auf denen sein Wohlgefallen ruht.“</a:t>
            </a:r>
            <a:endParaRPr lang="de-DE" altLang="de-DE" sz="4400" dirty="0"/>
          </a:p>
        </p:txBody>
      </p:sp>
      <p:sp>
        <p:nvSpPr>
          <p:cNvPr id="6" name="Rectangle 3"/>
          <p:cNvSpPr txBox="1">
            <a:spLocks noChangeArrowheads="1"/>
          </p:cNvSpPr>
          <p:nvPr/>
        </p:nvSpPr>
        <p:spPr bwMode="auto">
          <a:xfrm>
            <a:off x="2195736" y="342900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2,14</a:t>
            </a:r>
            <a:endParaRPr lang="de-DE" altLang="de-DE" sz="2000" kern="0" dirty="0"/>
          </a:p>
        </p:txBody>
      </p:sp>
    </p:spTree>
    <p:extLst>
      <p:ext uri="{BB962C8B-B14F-4D97-AF65-F5344CB8AC3E}">
        <p14:creationId xmlns:p14="http://schemas.microsoft.com/office/powerpoint/2010/main" val="156684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96362"/>
            <a:ext cx="8280920" cy="2585323"/>
          </a:xfrm>
        </p:spPr>
        <p:txBody>
          <a:bodyPr wrap="square">
            <a:spAutoFit/>
          </a:bodyPr>
          <a:lstStyle/>
          <a:p>
            <a:pPr algn="l"/>
            <a:r>
              <a:rPr lang="de-CH" altLang="de-DE" dirty="0"/>
              <a:t>„Frieden auf der Erde für die Menschen, auf denen sein Wohlgefallen ruht.“</a:t>
            </a:r>
            <a:endParaRPr lang="de-DE" altLang="de-DE" dirty="0"/>
          </a:p>
        </p:txBody>
      </p:sp>
      <p:sp>
        <p:nvSpPr>
          <p:cNvPr id="6" name="Rectangle 3"/>
          <p:cNvSpPr txBox="1">
            <a:spLocks noChangeArrowheads="1"/>
          </p:cNvSpPr>
          <p:nvPr/>
        </p:nvSpPr>
        <p:spPr bwMode="auto">
          <a:xfrm>
            <a:off x="2195736" y="342900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2,14</a:t>
            </a:r>
            <a:endParaRPr lang="de-DE" altLang="de-DE" sz="2000" kern="0" dirty="0"/>
          </a:p>
        </p:txBody>
      </p:sp>
    </p:spTree>
    <p:extLst>
      <p:ext uri="{BB962C8B-B14F-4D97-AF65-F5344CB8AC3E}">
        <p14:creationId xmlns:p14="http://schemas.microsoft.com/office/powerpoint/2010/main" val="972432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38112"/>
            <a:ext cx="8784976" cy="4154984"/>
          </a:xfrm>
        </p:spPr>
        <p:txBody>
          <a:bodyPr wrap="square">
            <a:spAutoFit/>
          </a:bodyPr>
          <a:lstStyle/>
          <a:p>
            <a:pPr algn="l"/>
            <a:r>
              <a:rPr lang="de-CH" altLang="de-DE" sz="4400" dirty="0"/>
              <a:t>„Denn ein Kind ist geboren, der künftige König ist uns geschenkt! Und das sind die Ehrennamen, die ihm gegeben werden: umsichtiger Herrscher, mächtiger Held, ewiger Vater, Friedensfürst.“</a:t>
            </a:r>
            <a:endParaRPr lang="de-DE" altLang="de-DE" sz="4400" dirty="0"/>
          </a:p>
        </p:txBody>
      </p:sp>
      <p:sp>
        <p:nvSpPr>
          <p:cNvPr id="6" name="Rectangle 3"/>
          <p:cNvSpPr txBox="1">
            <a:spLocks noChangeArrowheads="1"/>
          </p:cNvSpPr>
          <p:nvPr/>
        </p:nvSpPr>
        <p:spPr bwMode="auto">
          <a:xfrm>
            <a:off x="2195736" y="4418101"/>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Jesaja 9,5</a:t>
            </a:r>
            <a:endParaRPr lang="de-DE" altLang="de-DE" sz="2000" kern="0" dirty="0"/>
          </a:p>
        </p:txBody>
      </p:sp>
    </p:spTree>
    <p:extLst>
      <p:ext uri="{BB962C8B-B14F-4D97-AF65-F5344CB8AC3E}">
        <p14:creationId xmlns:p14="http://schemas.microsoft.com/office/powerpoint/2010/main" val="3589941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3478" y="112564"/>
            <a:ext cx="8068922" cy="2308324"/>
          </a:xfrm>
        </p:spPr>
        <p:txBody>
          <a:bodyPr wrap="square">
            <a:spAutoFit/>
          </a:bodyPr>
          <a:lstStyle/>
          <a:p>
            <a:pPr algn="l"/>
            <a:r>
              <a:rPr lang="de-CH" altLang="de-DE" sz="7200" dirty="0"/>
              <a:t>„Ja, Christus selbst ist unser Frieden.“</a:t>
            </a:r>
            <a:endParaRPr lang="de-DE" altLang="de-DE" sz="7200" dirty="0"/>
          </a:p>
        </p:txBody>
      </p:sp>
      <p:sp>
        <p:nvSpPr>
          <p:cNvPr id="6" name="Rectangle 3"/>
          <p:cNvSpPr txBox="1">
            <a:spLocks noChangeArrowheads="1"/>
          </p:cNvSpPr>
          <p:nvPr/>
        </p:nvSpPr>
        <p:spPr bwMode="auto">
          <a:xfrm>
            <a:off x="2123728" y="292494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Epheser-Brief 2,14</a:t>
            </a:r>
            <a:endParaRPr lang="de-DE" altLang="de-DE" sz="2000" kern="0" dirty="0"/>
          </a:p>
        </p:txBody>
      </p:sp>
    </p:spTree>
    <p:extLst>
      <p:ext uri="{BB962C8B-B14F-4D97-AF65-F5344CB8AC3E}">
        <p14:creationId xmlns:p14="http://schemas.microsoft.com/office/powerpoint/2010/main" val="1239465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66104"/>
            <a:ext cx="8928992" cy="4154984"/>
          </a:xfrm>
        </p:spPr>
        <p:txBody>
          <a:bodyPr wrap="square">
            <a:spAutoFit/>
          </a:bodyPr>
          <a:lstStyle/>
          <a:p>
            <a:pPr algn="l"/>
            <a:r>
              <a:rPr lang="de-CH" altLang="de-DE" sz="4400" dirty="0"/>
              <a:t>„Der Frieden Gottes, der weit über alles Verstehen hinausreicht, wird über euren Gedanken wachen und euch in eurem Innersten bewahren – euch, die ihr mit Jesus Christus verbunden seid.“</a:t>
            </a:r>
            <a:endParaRPr lang="de-DE" altLang="de-DE" sz="4400" dirty="0"/>
          </a:p>
        </p:txBody>
      </p:sp>
      <p:sp>
        <p:nvSpPr>
          <p:cNvPr id="6" name="Rectangle 3"/>
          <p:cNvSpPr txBox="1">
            <a:spLocks noChangeArrowheads="1"/>
          </p:cNvSpPr>
          <p:nvPr/>
        </p:nvSpPr>
        <p:spPr bwMode="auto">
          <a:xfrm>
            <a:off x="2339752" y="436510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Philipper-Brief 4,7</a:t>
            </a:r>
            <a:endParaRPr lang="de-DE" altLang="de-DE" sz="2000" kern="0" dirty="0"/>
          </a:p>
        </p:txBody>
      </p:sp>
    </p:spTree>
    <p:extLst>
      <p:ext uri="{BB962C8B-B14F-4D97-AF65-F5344CB8AC3E}">
        <p14:creationId xmlns:p14="http://schemas.microsoft.com/office/powerpoint/2010/main" val="3005576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99592" y="188640"/>
            <a:ext cx="8784976" cy="3416320"/>
          </a:xfrm>
        </p:spPr>
        <p:txBody>
          <a:bodyPr>
            <a:spAutoFit/>
          </a:bodyPr>
          <a:lstStyle/>
          <a:p>
            <a:pPr algn="l"/>
            <a:r>
              <a:rPr lang="de-CH" altLang="de-DE" dirty="0"/>
              <a:t>„Die Güte Gottes, unseres Retters, und seine Liebe zu uns Menschen ist sichtbar geworden</a:t>
            </a:r>
            <a:r>
              <a:rPr lang="de-CH" altLang="de-DE" dirty="0" smtClean="0"/>
              <a:t>.“</a:t>
            </a:r>
            <a:endParaRPr lang="de-DE" altLang="de-DE" dirty="0"/>
          </a:p>
        </p:txBody>
      </p:sp>
      <p:sp>
        <p:nvSpPr>
          <p:cNvPr id="6" name="Rectangle 3"/>
          <p:cNvSpPr txBox="1">
            <a:spLocks noChangeArrowheads="1"/>
          </p:cNvSpPr>
          <p:nvPr/>
        </p:nvSpPr>
        <p:spPr bwMode="auto">
          <a:xfrm>
            <a:off x="2051720" y="378904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Titus-Brief 3,4</a:t>
            </a:r>
            <a:endParaRPr lang="de-DE" altLang="de-DE" sz="2000" kern="0" dirty="0"/>
          </a:p>
        </p:txBody>
      </p:sp>
    </p:spTree>
    <p:extLst>
      <p:ext uri="{BB962C8B-B14F-4D97-AF65-F5344CB8AC3E}">
        <p14:creationId xmlns:p14="http://schemas.microsoft.com/office/powerpoint/2010/main" val="273815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8712968" cy="4524315"/>
          </a:xfrm>
        </p:spPr>
        <p:txBody>
          <a:bodyPr wrap="square">
            <a:spAutoFit/>
          </a:bodyPr>
          <a:lstStyle/>
          <a:p>
            <a:pPr algn="l"/>
            <a:r>
              <a:rPr lang="de-CH" altLang="de-DE" sz="3600" dirty="0"/>
              <a:t>In der Umgebung von Betlehem waren Hirten, die mit ihrer Herde draussen auf dem Feld lebten. Als sie in jener Nacht bei ihren Tieren Wache hielten, stand auf einmal ein Engel des Herrn vor ihnen, und die Herrlichkeit des Herrn umgab sie mit ihrem Glanz. Sie erschraken sehr, aber der Engel sagte zu ihnen:</a:t>
            </a:r>
            <a:endParaRPr lang="de-DE" altLang="de-DE" sz="3600" dirty="0"/>
          </a:p>
        </p:txBody>
      </p:sp>
      <p:sp>
        <p:nvSpPr>
          <p:cNvPr id="6" name="Rectangle 3"/>
          <p:cNvSpPr txBox="1">
            <a:spLocks noChangeArrowheads="1"/>
          </p:cNvSpPr>
          <p:nvPr/>
        </p:nvSpPr>
        <p:spPr bwMode="auto">
          <a:xfrm>
            <a:off x="2483768" y="503312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2,8-9</a:t>
            </a:r>
            <a:endParaRPr lang="de-DE" altLang="de-DE" sz="2000" kern="0" dirty="0"/>
          </a:p>
        </p:txBody>
      </p:sp>
    </p:spTree>
    <p:extLst>
      <p:ext uri="{BB962C8B-B14F-4D97-AF65-F5344CB8AC3E}">
        <p14:creationId xmlns:p14="http://schemas.microsoft.com/office/powerpoint/2010/main" val="871265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99592" y="188640"/>
            <a:ext cx="8784976" cy="3416320"/>
          </a:xfrm>
        </p:spPr>
        <p:txBody>
          <a:bodyPr>
            <a:spAutoFit/>
          </a:bodyPr>
          <a:lstStyle/>
          <a:p>
            <a:pPr algn="l"/>
            <a:r>
              <a:rPr lang="de-CH" altLang="de-DE" dirty="0"/>
              <a:t>„Als aber erschien die Freundlichkeit und Menschenliebe Gottes, unseres Retters.“</a:t>
            </a:r>
            <a:endParaRPr lang="de-DE" altLang="de-DE" dirty="0"/>
          </a:p>
        </p:txBody>
      </p:sp>
      <p:sp>
        <p:nvSpPr>
          <p:cNvPr id="6" name="Rectangle 3"/>
          <p:cNvSpPr txBox="1">
            <a:spLocks noChangeArrowheads="1"/>
          </p:cNvSpPr>
          <p:nvPr/>
        </p:nvSpPr>
        <p:spPr bwMode="auto">
          <a:xfrm>
            <a:off x="2051720" y="378904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Titus-Brief 3,4</a:t>
            </a:r>
            <a:endParaRPr lang="de-DE" altLang="de-DE" sz="2000" kern="0" dirty="0"/>
          </a:p>
        </p:txBody>
      </p:sp>
    </p:spTree>
    <p:extLst>
      <p:ext uri="{BB962C8B-B14F-4D97-AF65-F5344CB8AC3E}">
        <p14:creationId xmlns:p14="http://schemas.microsoft.com/office/powerpoint/2010/main" val="291434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60648"/>
            <a:ext cx="8784976" cy="2585323"/>
          </a:xfrm>
        </p:spPr>
        <p:txBody>
          <a:bodyPr>
            <a:spAutoFit/>
          </a:bodyPr>
          <a:lstStyle/>
          <a:p>
            <a:pPr algn="l"/>
            <a:r>
              <a:rPr lang="de-CH" altLang="de-DE" dirty="0"/>
              <a:t>„Daraufhin kehrten die Engel in den Himmel zurück.“</a:t>
            </a:r>
            <a:endParaRPr lang="de-DE" altLang="de-DE" dirty="0"/>
          </a:p>
        </p:txBody>
      </p:sp>
      <p:sp>
        <p:nvSpPr>
          <p:cNvPr id="6" name="Rectangle 3"/>
          <p:cNvSpPr txBox="1">
            <a:spLocks noChangeArrowheads="1"/>
          </p:cNvSpPr>
          <p:nvPr/>
        </p:nvSpPr>
        <p:spPr bwMode="auto">
          <a:xfrm>
            <a:off x="1996751" y="3035492"/>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2,15</a:t>
            </a:r>
            <a:endParaRPr lang="de-DE" altLang="de-DE" sz="2000" kern="0" dirty="0"/>
          </a:p>
        </p:txBody>
      </p:sp>
    </p:spTree>
    <p:extLst>
      <p:ext uri="{BB962C8B-B14F-4D97-AF65-F5344CB8AC3E}">
        <p14:creationId xmlns:p14="http://schemas.microsoft.com/office/powerpoint/2010/main" val="129881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830615"/>
            <a:ext cx="8784976" cy="800219"/>
          </a:xfrm>
        </p:spPr>
        <p:txBody>
          <a:bodyPr>
            <a:spAutoFit/>
          </a:bodyPr>
          <a:lstStyle/>
          <a:p>
            <a:pPr algn="l"/>
            <a:r>
              <a:rPr lang="de-DE" altLang="de-DE" sz="4600" dirty="0" smtClean="0"/>
              <a:t>III. Die ersten Evangelisten</a:t>
            </a:r>
            <a:endParaRPr lang="de-DE" altLang="de-DE" sz="4600" dirty="0"/>
          </a:p>
        </p:txBody>
      </p:sp>
    </p:spTree>
    <p:extLst>
      <p:ext uri="{BB962C8B-B14F-4D97-AF65-F5344CB8AC3E}">
        <p14:creationId xmlns:p14="http://schemas.microsoft.com/office/powerpoint/2010/main" val="2177900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7632848" cy="3477875"/>
          </a:xfrm>
        </p:spPr>
        <p:txBody>
          <a:bodyPr wrap="square">
            <a:spAutoFit/>
          </a:bodyPr>
          <a:lstStyle/>
          <a:p>
            <a:pPr algn="l"/>
            <a:r>
              <a:rPr lang="de-CH" altLang="de-DE" sz="4400" dirty="0"/>
              <a:t>„Kommt, wir gehen nach Betlehem! Wir wollen sehen, was dort geschehen ist und was der Herr uns verkünden liess.“</a:t>
            </a:r>
            <a:endParaRPr lang="de-DE" altLang="de-DE" sz="4400" dirty="0"/>
          </a:p>
        </p:txBody>
      </p:sp>
      <p:sp>
        <p:nvSpPr>
          <p:cNvPr id="6" name="Rectangle 3"/>
          <p:cNvSpPr txBox="1">
            <a:spLocks noChangeArrowheads="1"/>
          </p:cNvSpPr>
          <p:nvPr/>
        </p:nvSpPr>
        <p:spPr bwMode="auto">
          <a:xfrm>
            <a:off x="1763688" y="378904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2,15</a:t>
            </a:r>
            <a:endParaRPr lang="de-DE" altLang="de-DE" sz="2000" kern="0" dirty="0"/>
          </a:p>
        </p:txBody>
      </p:sp>
    </p:spTree>
    <p:extLst>
      <p:ext uri="{BB962C8B-B14F-4D97-AF65-F5344CB8AC3E}">
        <p14:creationId xmlns:p14="http://schemas.microsoft.com/office/powerpoint/2010/main" val="4196490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280920" cy="2308324"/>
          </a:xfrm>
        </p:spPr>
        <p:txBody>
          <a:bodyPr wrap="square">
            <a:spAutoFit/>
          </a:bodyPr>
          <a:lstStyle/>
          <a:p>
            <a:pPr algn="l"/>
            <a:r>
              <a:rPr lang="de-CH" altLang="de-DE" sz="4800" dirty="0"/>
              <a:t>„Maria prägte sich alle diese Dinge ein und dachte immer wieder darüber nach.“</a:t>
            </a:r>
            <a:endParaRPr lang="de-DE" altLang="de-DE" sz="4800" dirty="0"/>
          </a:p>
        </p:txBody>
      </p:sp>
      <p:sp>
        <p:nvSpPr>
          <p:cNvPr id="6" name="Rectangle 3"/>
          <p:cNvSpPr txBox="1">
            <a:spLocks noChangeArrowheads="1"/>
          </p:cNvSpPr>
          <p:nvPr/>
        </p:nvSpPr>
        <p:spPr bwMode="auto">
          <a:xfrm>
            <a:off x="2051720" y="278092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2,19</a:t>
            </a:r>
            <a:endParaRPr lang="de-DE" altLang="de-DE" sz="2000" kern="0" dirty="0"/>
          </a:p>
        </p:txBody>
      </p:sp>
    </p:spTree>
    <p:extLst>
      <p:ext uri="{BB962C8B-B14F-4D97-AF65-F5344CB8AC3E}">
        <p14:creationId xmlns:p14="http://schemas.microsoft.com/office/powerpoint/2010/main" val="4061831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280920" cy="2308324"/>
          </a:xfrm>
        </p:spPr>
        <p:txBody>
          <a:bodyPr wrap="square">
            <a:spAutoFit/>
          </a:bodyPr>
          <a:lstStyle/>
          <a:p>
            <a:pPr algn="l"/>
            <a:r>
              <a:rPr lang="de-CH" altLang="de-DE" sz="4800" dirty="0"/>
              <a:t>„Sie erzählten überall, was ihnen über dieses Kind gesagt worden war.“</a:t>
            </a:r>
            <a:endParaRPr lang="de-DE" altLang="de-DE" sz="4800" dirty="0"/>
          </a:p>
        </p:txBody>
      </p:sp>
      <p:sp>
        <p:nvSpPr>
          <p:cNvPr id="6" name="Rectangle 3"/>
          <p:cNvSpPr txBox="1">
            <a:spLocks noChangeArrowheads="1"/>
          </p:cNvSpPr>
          <p:nvPr/>
        </p:nvSpPr>
        <p:spPr bwMode="auto">
          <a:xfrm>
            <a:off x="2051720" y="2780928"/>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2,17</a:t>
            </a:r>
            <a:endParaRPr lang="de-DE" altLang="de-DE" sz="2000" kern="0" dirty="0"/>
          </a:p>
        </p:txBody>
      </p:sp>
    </p:spTree>
    <p:extLst>
      <p:ext uri="{BB962C8B-B14F-4D97-AF65-F5344CB8AC3E}">
        <p14:creationId xmlns:p14="http://schemas.microsoft.com/office/powerpoint/2010/main" val="3282482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10343" y="116632"/>
            <a:ext cx="7746033" cy="3046988"/>
          </a:xfrm>
        </p:spPr>
        <p:txBody>
          <a:bodyPr wrap="square">
            <a:spAutoFit/>
          </a:bodyPr>
          <a:lstStyle/>
          <a:p>
            <a:pPr algn="l"/>
            <a:r>
              <a:rPr lang="de-CH" altLang="de-DE" sz="4800" dirty="0"/>
              <a:t>„Alle, mit denen die Hirten sprachen, staunten über das, was ihnen da berichtet wurde.“</a:t>
            </a:r>
            <a:endParaRPr lang="de-DE" altLang="de-DE" sz="4800" dirty="0"/>
          </a:p>
        </p:txBody>
      </p:sp>
      <p:sp>
        <p:nvSpPr>
          <p:cNvPr id="6" name="Rectangle 3"/>
          <p:cNvSpPr txBox="1">
            <a:spLocks noChangeArrowheads="1"/>
          </p:cNvSpPr>
          <p:nvPr/>
        </p:nvSpPr>
        <p:spPr bwMode="auto">
          <a:xfrm>
            <a:off x="1979712" y="3212976"/>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2,18</a:t>
            </a:r>
            <a:endParaRPr lang="de-DE" altLang="de-DE" sz="2000" kern="0" dirty="0"/>
          </a:p>
        </p:txBody>
      </p:sp>
    </p:spTree>
    <p:extLst>
      <p:ext uri="{BB962C8B-B14F-4D97-AF65-F5344CB8AC3E}">
        <p14:creationId xmlns:p14="http://schemas.microsoft.com/office/powerpoint/2010/main" val="1429447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47404"/>
            <a:ext cx="8754145" cy="3785652"/>
          </a:xfrm>
        </p:spPr>
        <p:txBody>
          <a:bodyPr wrap="square">
            <a:spAutoFit/>
          </a:bodyPr>
          <a:lstStyle/>
          <a:p>
            <a:pPr algn="l"/>
            <a:r>
              <a:rPr lang="de-CH" altLang="de-DE" sz="4800" dirty="0"/>
              <a:t>„Sie rühmten und priesen Gott für alles, was sie gehört und gesehen hatten; es war alles so gewesen, wie der Engel es ihnen gesagt hatte.“</a:t>
            </a:r>
            <a:endParaRPr lang="de-DE" altLang="de-DE" sz="4800" dirty="0"/>
          </a:p>
        </p:txBody>
      </p:sp>
      <p:sp>
        <p:nvSpPr>
          <p:cNvPr id="6" name="Rectangle 3"/>
          <p:cNvSpPr txBox="1">
            <a:spLocks noChangeArrowheads="1"/>
          </p:cNvSpPr>
          <p:nvPr/>
        </p:nvSpPr>
        <p:spPr bwMode="auto">
          <a:xfrm>
            <a:off x="2339752" y="4031323"/>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2,20</a:t>
            </a:r>
            <a:endParaRPr lang="de-DE" altLang="de-DE" sz="2000" kern="0" dirty="0"/>
          </a:p>
        </p:txBody>
      </p:sp>
    </p:spTree>
    <p:extLst>
      <p:ext uri="{BB962C8B-B14F-4D97-AF65-F5344CB8AC3E}">
        <p14:creationId xmlns:p14="http://schemas.microsoft.com/office/powerpoint/2010/main" val="1752257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30560"/>
            <a:ext cx="8784976" cy="1200329"/>
          </a:xfrm>
        </p:spPr>
        <p:txBody>
          <a:bodyPr>
            <a:spAutoFit/>
          </a:bodyPr>
          <a:lstStyle/>
          <a:p>
            <a:pPr algn="l"/>
            <a:r>
              <a:rPr lang="de-DE" altLang="de-DE" sz="7200" dirty="0" smtClean="0"/>
              <a:t>Schlussgedanke</a:t>
            </a:r>
            <a:endParaRPr lang="de-DE" altLang="de-DE" sz="7200" dirty="0"/>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6893"/>
            <a:ext cx="8712968" cy="3170099"/>
          </a:xfrm>
        </p:spPr>
        <p:txBody>
          <a:bodyPr wrap="square">
            <a:spAutoFit/>
          </a:bodyPr>
          <a:lstStyle/>
          <a:p>
            <a:pPr algn="l"/>
            <a:r>
              <a:rPr lang="de-CH" altLang="de-DE" sz="4000" dirty="0"/>
              <a:t>„Gott hat der Welt seine Liebe dadurch gezeigt, dass er seinen einzigen Sohn für sie hergab, damit jeder, der an ihn glaubt, das ewige Leben hat und nicht verloren geht.“</a:t>
            </a:r>
            <a:endParaRPr lang="de-DE" altLang="de-DE" sz="4000" dirty="0"/>
          </a:p>
        </p:txBody>
      </p:sp>
      <p:sp>
        <p:nvSpPr>
          <p:cNvPr id="6" name="Rectangle 3"/>
          <p:cNvSpPr txBox="1">
            <a:spLocks noChangeArrowheads="1"/>
          </p:cNvSpPr>
          <p:nvPr/>
        </p:nvSpPr>
        <p:spPr bwMode="auto">
          <a:xfrm>
            <a:off x="2339752" y="3645024"/>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Johannes-Evangelium 3,16</a:t>
            </a:r>
            <a:endParaRPr lang="de-DE" altLang="de-DE" sz="2000" kern="0" dirty="0"/>
          </a:p>
        </p:txBody>
      </p:sp>
    </p:spTree>
    <p:extLst>
      <p:ext uri="{BB962C8B-B14F-4D97-AF65-F5344CB8AC3E}">
        <p14:creationId xmlns:p14="http://schemas.microsoft.com/office/powerpoint/2010/main" val="4167215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16632"/>
            <a:ext cx="8921080" cy="4524315"/>
          </a:xfrm>
        </p:spPr>
        <p:txBody>
          <a:bodyPr wrap="square">
            <a:spAutoFit/>
          </a:bodyPr>
          <a:lstStyle/>
          <a:p>
            <a:pPr algn="l"/>
            <a:r>
              <a:rPr lang="de-CH" altLang="de-DE" sz="3600" dirty="0"/>
              <a:t>„Ihr braucht euch nicht zu fürchten! Ich bringe euch eine gute Nachricht, über die im ganzen Volk grosse Freude herrschen wird. Heute ist euch in der Stadt Davids ein Retter geboren worden; es ist der Messias, der Herr. An folgendem Zeichen werdet ihr das Kind erkennen: Es ist in Windeln gewickelt und liegt in einer Futterkrippe.“</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2,10-12</a:t>
            </a:r>
            <a:endParaRPr lang="de-DE" altLang="de-DE" sz="2000" kern="0" dirty="0"/>
          </a:p>
        </p:txBody>
      </p:sp>
    </p:spTree>
    <p:extLst>
      <p:ext uri="{BB962C8B-B14F-4D97-AF65-F5344CB8AC3E}">
        <p14:creationId xmlns:p14="http://schemas.microsoft.com/office/powerpoint/2010/main" val="396855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670629"/>
            <a:ext cx="8921080" cy="3416320"/>
          </a:xfrm>
        </p:spPr>
        <p:txBody>
          <a:bodyPr wrap="square">
            <a:spAutoFit/>
          </a:bodyPr>
          <a:lstStyle/>
          <a:p>
            <a:pPr algn="l"/>
            <a:r>
              <a:rPr lang="de-CH" altLang="de-DE" sz="3600" dirty="0"/>
              <a:t>Mit einem Mal waren bei dem Engel grosse Scharen des himmlischen Heeres; sie priesen Gott und riefen: „Ehre und Herrlichkeit Gott in der Höhe, und Frieden auf der Erde für die Menschen, auf denen sein Wohlgefallen ruht.“</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2,13-14</a:t>
            </a:r>
            <a:endParaRPr lang="de-DE" altLang="de-DE" sz="2000" kern="0" dirty="0"/>
          </a:p>
        </p:txBody>
      </p:sp>
    </p:spTree>
    <p:extLst>
      <p:ext uri="{BB962C8B-B14F-4D97-AF65-F5344CB8AC3E}">
        <p14:creationId xmlns:p14="http://schemas.microsoft.com/office/powerpoint/2010/main" val="359814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947628"/>
            <a:ext cx="8921080" cy="2862322"/>
          </a:xfrm>
        </p:spPr>
        <p:txBody>
          <a:bodyPr wrap="square">
            <a:spAutoFit/>
          </a:bodyPr>
          <a:lstStyle/>
          <a:p>
            <a:pPr algn="l"/>
            <a:r>
              <a:rPr lang="de-CH" altLang="de-DE" sz="3600" dirty="0"/>
              <a:t>Daraufhin kehrten die Engel in den Himmel zurück. Da sagten die Hirten zueinander: „Kommt, wir gehen nach Betlehem! Wir wollen sehen, was dort geschehen ist und was der Herr uns verkünden liess.“</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2,15</a:t>
            </a:r>
            <a:endParaRPr lang="de-DE" altLang="de-DE" sz="2000" kern="0" dirty="0"/>
          </a:p>
        </p:txBody>
      </p:sp>
    </p:spTree>
    <p:extLst>
      <p:ext uri="{BB962C8B-B14F-4D97-AF65-F5344CB8AC3E}">
        <p14:creationId xmlns:p14="http://schemas.microsoft.com/office/powerpoint/2010/main" val="306143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224627"/>
            <a:ext cx="8921080" cy="2308324"/>
          </a:xfrm>
        </p:spPr>
        <p:txBody>
          <a:bodyPr wrap="square">
            <a:spAutoFit/>
          </a:bodyPr>
          <a:lstStyle/>
          <a:p>
            <a:pPr algn="l"/>
            <a:r>
              <a:rPr lang="de-CH" altLang="de-DE" sz="3600" dirty="0"/>
              <a:t>Sie machten sich auf den Weg, so schnell sie konnten, und fanden Maria und Josef und bei ihnen das Kind, das in der Futterkrippe lag.</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2,16</a:t>
            </a:r>
            <a:endParaRPr lang="de-DE" altLang="de-DE" sz="2000" kern="0" dirty="0"/>
          </a:p>
        </p:txBody>
      </p:sp>
    </p:spTree>
    <p:extLst>
      <p:ext uri="{BB962C8B-B14F-4D97-AF65-F5344CB8AC3E}">
        <p14:creationId xmlns:p14="http://schemas.microsoft.com/office/powerpoint/2010/main" val="6820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947628"/>
            <a:ext cx="8921080" cy="2862322"/>
          </a:xfrm>
        </p:spPr>
        <p:txBody>
          <a:bodyPr wrap="square">
            <a:spAutoFit/>
          </a:bodyPr>
          <a:lstStyle/>
          <a:p>
            <a:pPr algn="l"/>
            <a:r>
              <a:rPr lang="de-CH" altLang="de-DE" sz="3600" dirty="0"/>
              <a:t>Nachdem sie es gesehen hatten, erzählten sie überall, was ihnen über dieses Kind gesagt worden war. Und alle, mit denen die Hirten sprachen, staunten über das, was ihnen da berichtet wurde.</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2,17-18</a:t>
            </a:r>
            <a:endParaRPr lang="de-DE" altLang="de-DE" sz="2000" kern="0" dirty="0"/>
          </a:p>
        </p:txBody>
      </p:sp>
    </p:spTree>
    <p:extLst>
      <p:ext uri="{BB962C8B-B14F-4D97-AF65-F5344CB8AC3E}">
        <p14:creationId xmlns:p14="http://schemas.microsoft.com/office/powerpoint/2010/main" val="137798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778624"/>
            <a:ext cx="8921080" cy="1200329"/>
          </a:xfrm>
        </p:spPr>
        <p:txBody>
          <a:bodyPr wrap="square">
            <a:spAutoFit/>
          </a:bodyPr>
          <a:lstStyle/>
          <a:p>
            <a:pPr algn="l"/>
            <a:r>
              <a:rPr lang="de-CH" altLang="de-DE" sz="3600" dirty="0"/>
              <a:t>Maria aber prägte sich alle diese Dinge ein und dachte immer wieder darüber nach.</a:t>
            </a:r>
            <a:endParaRPr lang="de-DE" altLang="de-DE" sz="3600" dirty="0"/>
          </a:p>
        </p:txBody>
      </p:sp>
      <p:sp>
        <p:nvSpPr>
          <p:cNvPr id="6" name="Rectangle 3"/>
          <p:cNvSpPr txBox="1">
            <a:spLocks noChangeArrowheads="1"/>
          </p:cNvSpPr>
          <p:nvPr/>
        </p:nvSpPr>
        <p:spPr bwMode="auto">
          <a:xfrm>
            <a:off x="2483768" y="4869160"/>
            <a:ext cx="6400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smtClean="0"/>
              <a:t>Lukas-Evangelium 2,19</a:t>
            </a:r>
            <a:endParaRPr lang="de-DE" altLang="de-DE" sz="2000" kern="0" dirty="0"/>
          </a:p>
        </p:txBody>
      </p:sp>
    </p:spTree>
    <p:extLst>
      <p:ext uri="{BB962C8B-B14F-4D97-AF65-F5344CB8AC3E}">
        <p14:creationId xmlns:p14="http://schemas.microsoft.com/office/powerpoint/2010/main" val="256193250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971</Words>
  <Application>Microsoft Office PowerPoint</Application>
  <PresentationFormat>Bildschirmpräsentation (4:3)</PresentationFormat>
  <Paragraphs>114</Paragraphs>
  <Slides>39</Slides>
  <Notes>39</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Designvorlage 'Berggipfel'</vt:lpstr>
      <vt:lpstr>Gott wird Mensch, für deine ewige Rettung</vt:lpstr>
      <vt:lpstr>„Gott beweist uns seine Liebe dadurch, dass Christus für uns starb, als wir noch Sünder waren.“</vt:lpstr>
      <vt:lpstr>In der Umgebung von Betlehem waren Hirten, die mit ihrer Herde draussen auf dem Feld lebten. Als sie in jener Nacht bei ihren Tieren Wache hielten, stand auf einmal ein Engel des Herrn vor ihnen, und die Herrlichkeit des Herrn umgab sie mit ihrem Glanz. Sie erschraken sehr, aber der Engel sagte zu ihnen:</vt:lpstr>
      <vt:lpstr>„Ihr braucht euch nicht zu fürchten! Ich bringe euch eine gute Nachricht, über die im ganzen Volk grosse Freude herrschen wird. Heute ist euch in der Stadt Davids ein Retter geboren worden; es ist der Messias, der Herr. An folgendem Zeichen werdet ihr das Kind erkennen: Es ist in Windeln gewickelt und liegt in einer Futterkrippe.“</vt:lpstr>
      <vt:lpstr>Mit einem Mal waren bei dem Engel grosse Scharen des himmlischen Heeres; sie priesen Gott und riefen: „Ehre und Herrlichkeit Gott in der Höhe, und Frieden auf der Erde für die Menschen, auf denen sein Wohlgefallen ruht.“</vt:lpstr>
      <vt:lpstr>Daraufhin kehrten die Engel in den Himmel zurück. Da sagten die Hirten zueinander: „Kommt, wir gehen nach Betlehem! Wir wollen sehen, was dort geschehen ist und was der Herr uns verkünden liess.“</vt:lpstr>
      <vt:lpstr>Sie machten sich auf den Weg, so schnell sie konnten, und fanden Maria und Josef und bei ihnen das Kind, das in der Futterkrippe lag.</vt:lpstr>
      <vt:lpstr>Nachdem sie es gesehen hatten, erzählten sie überall, was ihnen über dieses Kind gesagt worden war. Und alle, mit denen die Hirten sprachen, staunten über das, was ihnen da berichtet wurde.</vt:lpstr>
      <vt:lpstr>Maria aber prägte sich alle diese Dinge ein und dachte immer wieder darüber nach.</vt:lpstr>
      <vt:lpstr>Die Hirten kehrten zu ihrer Herde zurück. Sie rühmten und priesen Gott für alles, was sie gehört und gesehen hatten; es war alles so gewesen, wie der Engel es ihnen gesagt hatte.</vt:lpstr>
      <vt:lpstr>I. Die erste Weihnachtspredigt</vt:lpstr>
      <vt:lpstr>„Auf einmal stand ein Engel des Herrn vor ihnen, und die Herrlichkeit des Herrn umgab sie mit ihrem Glanz.“</vt:lpstr>
      <vt:lpstr>„Die Herrlichkeit des Herrn umgab sie mit ihrem Glanz.“</vt:lpstr>
      <vt:lpstr>„Sie erschraken sehr.“</vt:lpstr>
      <vt:lpstr>„Ihr braucht euch nicht zu fürchten!“</vt:lpstr>
      <vt:lpstr>„Ich bringe euch eine gute Nachricht, über die im ganzen Volk grosse Freude herrschen wird.“</vt:lpstr>
      <vt:lpstr>„Heute ist euch in der Stadt Davids ein Retter geboren worden; es ist der Messias, der Herr.“</vt:lpstr>
      <vt:lpstr>„An folgendem Zeichen werdet ihr das Kind erkennen: Es ist in Windeln gewickelt und liegt in einer Futterkrippe.“</vt:lpstr>
      <vt:lpstr>„Jesus Christus, der reich war, wurde arm, damit ihr durch seine Armut reich werdet.“</vt:lpstr>
      <vt:lpstr>„Heute ist euch in der Stadt Davids ein Retter geboren worden; es ist der Messias, der Herr.“</vt:lpstr>
      <vt:lpstr>II. Das erste Weihnachtslied</vt:lpstr>
      <vt:lpstr>„Plötzlich waren bei dem Engel grosse Scharen des himmlischen Heeres; die Gott lobten.“</vt:lpstr>
      <vt:lpstr>„Im Himmel wird mehr Freude sein über einen einzigen Sünder, der umkehrt, als über neunundneunzig Gerechte, die es nicht nötig haben umzukehren.“</vt:lpstr>
      <vt:lpstr>„Ehre und Herrlichkeit Gott in der Höhe, und Frieden auf der Erde für die Menschen, auf denen sein Wohlgefallen ruht.“</vt:lpstr>
      <vt:lpstr>„Frieden auf der Erde für die Menschen, auf denen sein Wohlgefallen ruht.“</vt:lpstr>
      <vt:lpstr>„Denn ein Kind ist geboren, der künftige König ist uns geschenkt! Und das sind die Ehrennamen, die ihm gegeben werden: umsichtiger Herrscher, mächtiger Held, ewiger Vater, Friedensfürst.“</vt:lpstr>
      <vt:lpstr>„Ja, Christus selbst ist unser Frieden.“</vt:lpstr>
      <vt:lpstr>„Der Frieden Gottes, der weit über alles Verstehen hinausreicht, wird über euren Gedanken wachen und euch in eurem Innersten bewahren – euch, die ihr mit Jesus Christus verbunden seid.“</vt:lpstr>
      <vt:lpstr>„Die Güte Gottes, unseres Retters, und seine Liebe zu uns Menschen ist sichtbar geworden.“</vt:lpstr>
      <vt:lpstr>„Als aber erschien die Freundlichkeit und Menschenliebe Gottes, unseres Retters.“</vt:lpstr>
      <vt:lpstr>„Daraufhin kehrten die Engel in den Himmel zurück.“</vt:lpstr>
      <vt:lpstr>III. Die ersten Evangelisten</vt:lpstr>
      <vt:lpstr>„Kommt, wir gehen nach Betlehem! Wir wollen sehen, was dort geschehen ist und was der Herr uns verkünden liess.“</vt:lpstr>
      <vt:lpstr>„Maria prägte sich alle diese Dinge ein und dachte immer wieder darüber nach.“</vt:lpstr>
      <vt:lpstr>„Sie erzählten überall, was ihnen über dieses Kind gesagt worden war.“</vt:lpstr>
      <vt:lpstr>„Alle, mit denen die Hirten sprachen, staunten über das, was ihnen da berichtet wurde.“</vt:lpstr>
      <vt:lpstr>„Sie rühmten und priesen Gott für alles, was sie gehört und gesehen hatten; es war alles so gewesen, wie der Engel es ihnen gesagt hatte.“</vt:lpstr>
      <vt:lpstr>Schlussgedanke</vt:lpstr>
      <vt:lpstr>„Gott hat der Welt seine Liebe dadurch gezeigt, dass er seinen einzigen Sohn für sie hergab, damit jeder, der an ihn glaubt, das ewige Leben hat und nicht verloren geht.“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wird Mensch... - Teil 3/3 - Gott wird Mensch für deine ewige Rettung - Folien</dc:title>
  <dc:creator>Jürg Birnstiel</dc:creator>
  <cp:lastModifiedBy>Me</cp:lastModifiedBy>
  <cp:revision>35</cp:revision>
  <dcterms:created xsi:type="dcterms:W3CDTF">2013-11-12T15:20:47Z</dcterms:created>
  <dcterms:modified xsi:type="dcterms:W3CDTF">2013-12-11T22:13:14Z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