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1"/>
  </p:notesMasterIdLst>
  <p:handoutMasterIdLst>
    <p:handoutMasterId r:id="rId32"/>
  </p:handoutMasterIdLst>
  <p:sldIdLst>
    <p:sldId id="1028" r:id="rId2"/>
    <p:sldId id="1029" r:id="rId3"/>
    <p:sldId id="1030" r:id="rId4"/>
    <p:sldId id="1031" r:id="rId5"/>
    <p:sldId id="896" r:id="rId6"/>
    <p:sldId id="1032" r:id="rId7"/>
    <p:sldId id="1033" r:id="rId8"/>
    <p:sldId id="1034" r:id="rId9"/>
    <p:sldId id="1035" r:id="rId10"/>
    <p:sldId id="1036" r:id="rId11"/>
    <p:sldId id="1037" r:id="rId12"/>
    <p:sldId id="1055" r:id="rId13"/>
    <p:sldId id="1038" r:id="rId14"/>
    <p:sldId id="1039" r:id="rId15"/>
    <p:sldId id="1040" r:id="rId16"/>
    <p:sldId id="1041" r:id="rId17"/>
    <p:sldId id="1042" r:id="rId18"/>
    <p:sldId id="1043" r:id="rId19"/>
    <p:sldId id="1044" r:id="rId20"/>
    <p:sldId id="962" r:id="rId21"/>
    <p:sldId id="1045" r:id="rId22"/>
    <p:sldId id="1046" r:id="rId23"/>
    <p:sldId id="1049" r:id="rId24"/>
    <p:sldId id="1050" r:id="rId25"/>
    <p:sldId id="259" r:id="rId26"/>
    <p:sldId id="1051" r:id="rId27"/>
    <p:sldId id="1052" r:id="rId28"/>
    <p:sldId id="1053" r:id="rId29"/>
    <p:sldId id="1054" r:id="rId30"/>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4738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7357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0672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63233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87423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21329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6079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0937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4716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015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9649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6533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344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7890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155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090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07076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4382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6183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0715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2436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3789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2354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6680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Online mit dem guten Gott</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Leben (3/6)</a:t>
            </a:r>
          </a:p>
        </p:txBody>
      </p:sp>
      <p:sp>
        <p:nvSpPr>
          <p:cNvPr id="4" name="Rectangle 3"/>
          <p:cNvSpPr txBox="1">
            <a:spLocks noChangeArrowheads="1"/>
          </p:cNvSpPr>
          <p:nvPr/>
        </p:nvSpPr>
        <p:spPr bwMode="auto">
          <a:xfrm>
            <a:off x="5070051" y="256490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a:t>
            </a:r>
            <a:r>
              <a:rPr lang="de-DE" altLang="de-DE" sz="3600">
                <a:effectLst/>
                <a:latin typeface="Source Sans Pro" panose="020B0503030403020204" pitchFamily="34" charset="0"/>
                <a:ea typeface="Source Sans Pro" panose="020B0503030403020204" pitchFamily="34" charset="0"/>
                <a:cs typeface="+mj-cs"/>
              </a:rPr>
              <a:t>Johannes-Brief 1,5-6</a:t>
            </a:r>
            <a:endParaRPr lang="de-DE" altLang="de-DE" sz="3600" dirty="0">
              <a:effectLst/>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78768"/>
            <a:ext cx="10873208"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will vor deinem Angesicht all meine Güte vorübergehen lassen und will vor dir kundtun den Namen des HERRN: Wem ich gnädig bin, dem bin ich gnädig, und wessen ich mich erbarme, dessen erbarme ich mich.“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71703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Mose 33,19</a:t>
            </a:r>
          </a:p>
        </p:txBody>
      </p:sp>
    </p:spTree>
    <p:extLst>
      <p:ext uri="{BB962C8B-B14F-4D97-AF65-F5344CB8AC3E}">
        <p14:creationId xmlns:p14="http://schemas.microsoft.com/office/powerpoint/2010/main" val="180272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„Mose neigte sich eilends</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zur Erde und betete an.“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Mose 33,20</a:t>
            </a:r>
          </a:p>
        </p:txBody>
      </p:sp>
    </p:spTree>
    <p:extLst>
      <p:ext uri="{BB962C8B-B14F-4D97-AF65-F5344CB8AC3E}">
        <p14:creationId xmlns:p14="http://schemas.microsoft.com/office/powerpoint/2010/main" val="678891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„Mose neigte sich eilends zur Erde und betete an.“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Mose 34,8</a:t>
            </a:r>
          </a:p>
        </p:txBody>
      </p:sp>
    </p:spTree>
    <p:extLst>
      <p:ext uri="{BB962C8B-B14F-4D97-AF65-F5344CB8AC3E}">
        <p14:creationId xmlns:p14="http://schemas.microsoft.com/office/powerpoint/2010/main" val="174680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„Plötzlich leuchtete vom Himmel ein Licht auf. Von allen Seiten umgab Paulus ein solcher Glanz, dass er geblendet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zu Boden stürzte.“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9,3-4</a:t>
            </a:r>
          </a:p>
        </p:txBody>
      </p:sp>
    </p:spTree>
    <p:extLst>
      <p:ext uri="{BB962C8B-B14F-4D97-AF65-F5344CB8AC3E}">
        <p14:creationId xmlns:p14="http://schemas.microsoft.com/office/powerpoint/2010/main" val="257314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620688"/>
            <a:ext cx="10873208" cy="923330"/>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„In ihm ist absolut keine Finsternis.“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1328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1,5</a:t>
            </a:r>
          </a:p>
        </p:txBody>
      </p:sp>
    </p:spTree>
    <p:extLst>
      <p:ext uri="{BB962C8B-B14F-4D97-AF65-F5344CB8AC3E}">
        <p14:creationId xmlns:p14="http://schemas.microsoft.com/office/powerpoint/2010/main" val="404111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8064896"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„Selbst der Satan verstellt sich als Engel des Lichts.“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11,14</a:t>
            </a:r>
          </a:p>
        </p:txBody>
      </p:sp>
    </p:spTree>
    <p:extLst>
      <p:ext uri="{BB962C8B-B14F-4D97-AF65-F5344CB8AC3E}">
        <p14:creationId xmlns:p14="http://schemas.microsoft.com/office/powerpoint/2010/main" val="301468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„Denn es ist ein Gott und ein Mittler zwischen Gott und den Menschen, nämlich der Mensch Christus Jesus, der sich selbst gegeben hat für alle zur Erlösung.“</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2,5-6</a:t>
            </a:r>
          </a:p>
        </p:txBody>
      </p:sp>
    </p:spTree>
    <p:extLst>
      <p:ext uri="{BB962C8B-B14F-4D97-AF65-F5344CB8AC3E}">
        <p14:creationId xmlns:p14="http://schemas.microsoft.com/office/powerpoint/2010/main" val="286157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„Herr, geh weg von mir!</a:t>
            </a:r>
            <a:br>
              <a:rPr lang="de-DE" altLang="de-DE" dirty="0">
                <a:solidFill>
                  <a:schemeClr val="tx1"/>
                </a:solidFill>
                <a:effectLst/>
                <a:latin typeface="Source Sans Pro" panose="020B0503030403020204" pitchFamily="34" charset="0"/>
                <a:ea typeface="Source Sans Pro" panose="020B0503030403020204" pitchFamily="34" charset="0"/>
              </a:rPr>
            </a:br>
            <a:r>
              <a:rPr lang="de-DE" altLang="de-DE" dirty="0">
                <a:solidFill>
                  <a:schemeClr val="tx1"/>
                </a:solidFill>
                <a:effectLst/>
                <a:latin typeface="Source Sans Pro" panose="020B0503030403020204" pitchFamily="34" charset="0"/>
                <a:ea typeface="Source Sans Pro" panose="020B0503030403020204" pitchFamily="34" charset="0"/>
              </a:rPr>
              <a:t>Ich bin ein sündiger Mensch.“</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5,8</a:t>
            </a:r>
          </a:p>
        </p:txBody>
      </p:sp>
    </p:spTree>
    <p:extLst>
      <p:ext uri="{BB962C8B-B14F-4D97-AF65-F5344CB8AC3E}">
        <p14:creationId xmlns:p14="http://schemas.microsoft.com/office/powerpoint/2010/main" val="369995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„Fürchte dich nicht!</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Von nun an wirst du</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Menschen fangen.“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4295800"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5,10</a:t>
            </a:r>
          </a:p>
        </p:txBody>
      </p:sp>
    </p:spTree>
    <p:extLst>
      <p:ext uri="{BB962C8B-B14F-4D97-AF65-F5344CB8AC3E}">
        <p14:creationId xmlns:p14="http://schemas.microsoft.com/office/powerpoint/2010/main" val="2868564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9361040"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„Nehmt die Versöhnung an, die Gott euch anbietet! Jesus, der ohne jede Sünde war, hat Gott für uns zur Sünde gemacht, damit wir durch die Verbindung mit ihm die Gerechtigkeit bekommen, mit der</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wir vor Gott bestehen können.“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5,20-21</a:t>
            </a:r>
          </a:p>
        </p:txBody>
      </p:sp>
    </p:spTree>
    <p:extLst>
      <p:ext uri="{BB962C8B-B14F-4D97-AF65-F5344CB8AC3E}">
        <p14:creationId xmlns:p14="http://schemas.microsoft.com/office/powerpoint/2010/main" val="82653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werdet von Kriegen hören;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ihr werdet hören, dass Kriegsgefahr droht.“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2768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24,6</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620688"/>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Gott will echte Gemeinschaft</a:t>
            </a: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58517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mit Gott verbunden zu sein, in Wirklichkeit aber in der Finsternis leben, lügen wir, und unser Verhalten steht im Widerspruch zur Wahrheit.“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306141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1,6</a:t>
            </a:r>
          </a:p>
        </p:txBody>
      </p:sp>
    </p:spTree>
    <p:extLst>
      <p:ext uri="{BB962C8B-B14F-4D97-AF65-F5344CB8AC3E}">
        <p14:creationId xmlns:p14="http://schemas.microsoft.com/office/powerpoint/2010/main" val="85719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188640"/>
            <a:ext cx="11593288"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„Lasst euch den Siegespreis von niemandem nehmen, der sich gefällt in falscher Demut und Verehrung der Engel und sich dessen rühmt, was er geschaut hat, und ist ohne Grund aufgeblasen in seinem fleischlichen Sinn und hält sich nicht an das Haupt (Jesus), von dem her der ganze Leib durch Gelenke und Bänder gestützt und zusammengehalten wird und wächst durch Gottes Wirken.“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Korinther-Brief 2,18-19</a:t>
            </a:r>
          </a:p>
        </p:txBody>
      </p:sp>
    </p:spTree>
    <p:extLst>
      <p:ext uri="{BB962C8B-B14F-4D97-AF65-F5344CB8AC3E}">
        <p14:creationId xmlns:p14="http://schemas.microsoft.com/office/powerpoint/2010/main" val="3659109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„Früher gehörtet ihr selbst zur Finsternis, doch jetzt gehört ihr zum Licht, weil ihr mit dem Herrn verbunden seid.“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88088"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a:effectLst/>
                <a:latin typeface="Source Sans Pro" panose="020B0503030403020204" pitchFamily="34" charset="0"/>
                <a:ea typeface="Source Sans Pro" panose="020B0503030403020204" pitchFamily="34" charset="0"/>
                <a:cs typeface="+mj-cs"/>
              </a:rPr>
              <a:t>Epheser-Brief 5,8</a:t>
            </a:r>
            <a:endParaRPr lang="de-DE" altLang="de-DE" sz="2400" dirty="0">
              <a:effectLst/>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132463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wir behaupten, mit Gott verbunden zu sein, in Wirklichkeit aber in der Finsternis leben, lügen wir, und unser Verhalten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steht im Widerspruch zur Wahrheit.“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306141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1,6</a:t>
            </a:r>
          </a:p>
        </p:txBody>
      </p:sp>
    </p:spTree>
    <p:extLst>
      <p:ext uri="{BB962C8B-B14F-4D97-AF65-F5344CB8AC3E}">
        <p14:creationId xmlns:p14="http://schemas.microsoft.com/office/powerpoint/2010/main" val="398925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„Ohne Glauben ist es unmöglich, Gott zu gefallen. Wer zu Gott kommen will, muss glauben, dass es ihn gibt und dass er die belohnt,</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die ihn aufrichtig suchen.“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81519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Hebräer 11,6</a:t>
            </a:r>
          </a:p>
        </p:txBody>
      </p:sp>
    </p:spTree>
    <p:extLst>
      <p:ext uri="{BB962C8B-B14F-4D97-AF65-F5344CB8AC3E}">
        <p14:creationId xmlns:p14="http://schemas.microsoft.com/office/powerpoint/2010/main" val="167067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„Ihr werdet von Kriegen hören; ihr werdet hören, dass Kriegsgefahr droht. Lasst euch dadurch nicht erschrecken. Es muss so kommen, aber das Ende ist es noch nicht.“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81519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24,6</a:t>
            </a:r>
          </a:p>
        </p:txBody>
      </p:sp>
    </p:spTree>
    <p:extLst>
      <p:ext uri="{BB962C8B-B14F-4D97-AF65-F5344CB8AC3E}">
        <p14:creationId xmlns:p14="http://schemas.microsoft.com/office/powerpoint/2010/main" val="157125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1377264"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„Himmel und Erde werden vergehen,</a:t>
            </a:r>
            <a:br>
              <a:rPr lang="de-DE" altLang="de-DE" sz="4800" dirty="0">
                <a:solidFill>
                  <a:schemeClr val="tx1"/>
                </a:solidFill>
                <a:effectLst/>
                <a:latin typeface="Source Sans Pro" panose="020B0503030403020204" pitchFamily="34" charset="0"/>
                <a:ea typeface="Source Sans Pro" panose="020B0503030403020204" pitchFamily="34" charset="0"/>
              </a:rPr>
            </a:br>
            <a:r>
              <a:rPr lang="de-DE" altLang="de-DE" sz="4800" dirty="0">
                <a:solidFill>
                  <a:schemeClr val="tx1"/>
                </a:solidFill>
                <a:effectLst/>
                <a:latin typeface="Source Sans Pro" panose="020B0503030403020204" pitchFamily="34" charset="0"/>
                <a:ea typeface="Source Sans Pro" panose="020B0503030403020204" pitchFamily="34" charset="0"/>
              </a:rPr>
              <a:t>aber meine Worte werden nicht vergehen.“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31562" y="24928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24,35</a:t>
            </a:r>
          </a:p>
        </p:txBody>
      </p:sp>
    </p:spTree>
    <p:extLst>
      <p:ext uri="{BB962C8B-B14F-4D97-AF65-F5344CB8AC3E}">
        <p14:creationId xmlns:p14="http://schemas.microsoft.com/office/powerpoint/2010/main" val="95161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„Gott ist Licht; bei ihm gibt es nicht die geringste Spur von Finsternis.“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0608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1,5</a:t>
            </a:r>
          </a:p>
        </p:txBody>
      </p:sp>
    </p:spTree>
    <p:extLst>
      <p:ext uri="{BB962C8B-B14F-4D97-AF65-F5344CB8AC3E}">
        <p14:creationId xmlns:p14="http://schemas.microsoft.com/office/powerpoint/2010/main" val="23626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58901"/>
            <a:ext cx="892899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Die Botschaft, die wir von Jesus Christus empfangen haben und die wir an euch weitergeben, lautet: Gott ist Licht; bei ihm gibt es nicht die geringste Spur von Finsternis.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57301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1,5</a:t>
            </a:r>
          </a:p>
        </p:txBody>
      </p:sp>
    </p:spTree>
    <p:extLst>
      <p:ext uri="{BB962C8B-B14F-4D97-AF65-F5344CB8AC3E}">
        <p14:creationId xmlns:p14="http://schemas.microsoft.com/office/powerpoint/2010/main" val="320257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Wenn wir behaupten, mit Gott verbunden zu sein, in Wirklichkeit aber in der Finsternis leben, lügen wir, und unser Verhalten steht im Widerspruch zur Wahrheit.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1,6</a:t>
            </a:r>
          </a:p>
        </p:txBody>
      </p:sp>
    </p:spTree>
    <p:extLst>
      <p:ext uri="{BB962C8B-B14F-4D97-AF65-F5344CB8AC3E}">
        <p14:creationId xmlns:p14="http://schemas.microsoft.com/office/powerpoint/2010/main" val="315679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692696"/>
            <a:ext cx="10225136"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Gott ist gut und heilig</a:t>
            </a: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865096"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bin das Licht der Welt. Wer mir nachfolgt, der wird nicht wandeln in der Finsternis, sondern wird das Licht des Lebens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8,12</a:t>
            </a:r>
          </a:p>
        </p:txBody>
      </p:sp>
    </p:spTree>
    <p:extLst>
      <p:ext uri="{BB962C8B-B14F-4D97-AF65-F5344CB8AC3E}">
        <p14:creationId xmlns:p14="http://schemas.microsoft.com/office/powerpoint/2010/main" val="144800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77985"/>
            <a:ext cx="8640960"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„Jesus wurde verklärt vor den Jüngern, und sein Angesicht leuchtete wie die Sonne, und seine Kleider wurden </a:t>
            </a:r>
            <a:r>
              <a:rPr lang="de-DE" altLang="de-DE" sz="4000" dirty="0" err="1">
                <a:solidFill>
                  <a:schemeClr val="tx1"/>
                </a:solidFill>
                <a:effectLst/>
                <a:latin typeface="Source Sans Pro" panose="020B0503030403020204" pitchFamily="34" charset="0"/>
                <a:ea typeface="Source Sans Pro" panose="020B0503030403020204" pitchFamily="34" charset="0"/>
              </a:rPr>
              <a:t>weiss</a:t>
            </a:r>
            <a:r>
              <a:rPr lang="de-DE" altLang="de-DE" sz="4000" dirty="0">
                <a:solidFill>
                  <a:schemeClr val="tx1"/>
                </a:solidFill>
                <a:effectLst/>
                <a:latin typeface="Source Sans Pro" panose="020B0503030403020204" pitchFamily="34" charset="0"/>
                <a:ea typeface="Source Sans Pro" panose="020B0503030403020204" pitchFamily="34" charset="0"/>
              </a:rPr>
              <a:t> wie das Licht.“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94465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17,2</a:t>
            </a:r>
          </a:p>
        </p:txBody>
      </p:sp>
    </p:spTree>
    <p:extLst>
      <p:ext uri="{BB962C8B-B14F-4D97-AF65-F5344CB8AC3E}">
        <p14:creationId xmlns:p14="http://schemas.microsoft.com/office/powerpoint/2010/main" val="10650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 Botschaft, die wir von Jesus Christus empfangen haben. und die wir an euch weitergeben.“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45631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1,5</a:t>
            </a:r>
          </a:p>
        </p:txBody>
      </p:sp>
    </p:spTree>
    <p:extLst>
      <p:ext uri="{BB962C8B-B14F-4D97-AF65-F5344CB8AC3E}">
        <p14:creationId xmlns:p14="http://schemas.microsoft.com/office/powerpoint/2010/main" val="334889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wohnt in einem Licht, zu dem niemand kommen kann, den kein Mensch gesehen hat noch sehen kann.“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Timotheus-Brief 6,16</a:t>
            </a:r>
          </a:p>
        </p:txBody>
      </p:sp>
    </p:spTree>
    <p:extLst>
      <p:ext uri="{BB962C8B-B14F-4D97-AF65-F5344CB8AC3E}">
        <p14:creationId xmlns:p14="http://schemas.microsoft.com/office/powerpoint/2010/main" val="3576069198"/>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722</Words>
  <Application>Microsoft Office PowerPoint</Application>
  <PresentationFormat>Benutzerdefiniert</PresentationFormat>
  <Paragraphs>85</Paragraphs>
  <Slides>29</Slides>
  <Notes>29</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Designvorlage 'Berggipfel'</vt:lpstr>
      <vt:lpstr>Online mit dem guten Gott</vt:lpstr>
      <vt:lpstr>„Ihr werdet von Kriegen hören; ihr werdet hören, dass Kriegsgefahr droht.“</vt:lpstr>
      <vt:lpstr>Die Botschaft, die wir von Jesus Christus empfangen haben und die wir an euch weitergeben, lautet: Gott ist Licht; bei ihm gibt es nicht die geringste Spur von Finsternis.</vt:lpstr>
      <vt:lpstr>Wenn wir behaupten, mit Gott verbunden zu sein, in Wirklichkeit aber in der Finsternis leben, lügen wir, und unser Verhalten steht im Widerspruch zur Wahrheit.</vt:lpstr>
      <vt:lpstr>I. Gott ist gut und heilig</vt:lpstr>
      <vt:lpstr>„Ich bin das Licht der Welt. Wer mir nachfolgt, der wird nicht wandeln in der Finsternis, sondern wird das Licht des Lebens haben.“</vt:lpstr>
      <vt:lpstr>„Jesus wurde verklärt vor den Jüngern, und sein Angesicht leuchtete wie die Sonne, und seine Kleider wurden weiss wie das Licht.“</vt:lpstr>
      <vt:lpstr>„Die Botschaft, die wir von Jesus Christus empfangen haben. und die wir an euch weitergeben.“</vt:lpstr>
      <vt:lpstr>„Gott wohnt in einem Licht, zu dem niemand kommen kann, den kein Mensch gesehen hat noch sehen kann.“</vt:lpstr>
      <vt:lpstr>„Ich will vor deinem Angesicht all meine Güte vorübergehen lassen und will vor dir kundtun den Namen des HERRN: Wem ich gnädig bin, dem bin ich gnädig, und wessen ich mich erbarme, dessen erbarme ich mich.“</vt:lpstr>
      <vt:lpstr>„Mose neigte sich eilends zur Erde und betete an.“</vt:lpstr>
      <vt:lpstr>„Mose neigte sich eilends zur Erde und betete an.“</vt:lpstr>
      <vt:lpstr>„Plötzlich leuchtete vom Himmel ein Licht auf. Von allen Seiten umgab Paulus ein solcher Glanz, dass er geblendet zu Boden stürzte.“</vt:lpstr>
      <vt:lpstr>„In ihm ist absolut keine Finsternis.“</vt:lpstr>
      <vt:lpstr>„Selbst der Satan verstellt sich als Engel des Lichts.“</vt:lpstr>
      <vt:lpstr>„Denn es ist ein Gott und ein Mittler zwischen Gott und den Menschen, nämlich der Mensch Christus Jesus, der sich selbst gegeben hat für alle zur Erlösung.“</vt:lpstr>
      <vt:lpstr>„Herr, geh weg von mir! Ich bin ein sündiger Mensch.“</vt:lpstr>
      <vt:lpstr>„Fürchte dich nicht! Von nun an wirst du Menschen fangen.“</vt:lpstr>
      <vt:lpstr>„Nehmt die Versöhnung an, die Gott euch anbietet! Jesus, der ohne jede Sünde war, hat Gott für uns zur Sünde gemacht, damit wir durch die Verbindung mit ihm die Gerechtigkeit bekommen, mit der wir vor Gott bestehen können.“</vt:lpstr>
      <vt:lpstr>II. Gott will echte Gemeinschaft</vt:lpstr>
      <vt:lpstr>„Wenn wir behaupten, mit Gott verbunden zu sein, in Wirklichkeit aber in der Finsternis leben, lügen wir, und unser Verhalten steht im Widerspruch zur Wahrheit.“</vt:lpstr>
      <vt:lpstr>„Lasst euch den Siegespreis von niemandem nehmen, der sich gefällt in falscher Demut und Verehrung der Engel und sich dessen rühmt, was er geschaut hat, und ist ohne Grund aufgeblasen in seinem fleischlichen Sinn und hält sich nicht an das Haupt (Jesus), von dem her der ganze Leib durch Gelenke und Bänder gestützt und zusammengehalten wird und wächst durch Gottes Wirken.“</vt:lpstr>
      <vt:lpstr>„Früher gehörtet ihr selbst zur Finsternis, doch jetzt gehört ihr zum Licht, weil ihr mit dem Herrn verbunden seid.“</vt:lpstr>
      <vt:lpstr>„Wenn wir behaupten, mit Gott verbunden zu sein, in Wirklichkeit aber in der Finsternis leben, lügen wir, und unser Verhalten steht im Widerspruch zur Wahrheit.“</vt:lpstr>
      <vt:lpstr>Schlussgedanke</vt:lpstr>
      <vt:lpstr>„Ohne Glauben ist es unmöglich, Gott zu gefallen. Wer zu Gott kommen will, muss glauben, dass es ihn gibt und dass er die belohnt, die ihn aufrichtig suchen.“</vt:lpstr>
      <vt:lpstr>„Ihr werdet von Kriegen hören; ihr werdet hören, dass Kriegsgefahr droht. Lasst euch dadurch nicht erschrecken. Es muss so kommen, aber das Ende ist es noch nicht.“</vt:lpstr>
      <vt:lpstr>„Himmel und Erde werden vergehen, aber meine Worte werden nicht vergehen.“</vt:lpstr>
      <vt:lpstr>„Gott ist Licht; bei ihm gibt es nicht die geringste Spur von Finsternis.“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3/6 - Online mit dem guten Gott - Folien</dc:title>
  <dc:creator>Jürg Birnstiel</dc:creator>
  <cp:lastModifiedBy>Me</cp:lastModifiedBy>
  <cp:revision>773</cp:revision>
  <dcterms:created xsi:type="dcterms:W3CDTF">2013-11-12T15:20:47Z</dcterms:created>
  <dcterms:modified xsi:type="dcterms:W3CDTF">2022-04-14T18:32:37Z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