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28"/>
  </p:notesMasterIdLst>
  <p:handoutMasterIdLst>
    <p:handoutMasterId r:id="rId29"/>
  </p:handoutMasterIdLst>
  <p:sldIdLst>
    <p:sldId id="1028" r:id="rId2"/>
    <p:sldId id="1029" r:id="rId3"/>
    <p:sldId id="1030" r:id="rId4"/>
    <p:sldId id="1031" r:id="rId5"/>
    <p:sldId id="896" r:id="rId6"/>
    <p:sldId id="1032" r:id="rId7"/>
    <p:sldId id="1033" r:id="rId8"/>
    <p:sldId id="1034" r:id="rId9"/>
    <p:sldId id="1035" r:id="rId10"/>
    <p:sldId id="1036" r:id="rId11"/>
    <p:sldId id="962" r:id="rId12"/>
    <p:sldId id="1037" r:id="rId13"/>
    <p:sldId id="1038" r:id="rId14"/>
    <p:sldId id="1039" r:id="rId15"/>
    <p:sldId id="1040" r:id="rId16"/>
    <p:sldId id="1041" r:id="rId17"/>
    <p:sldId id="1042" r:id="rId18"/>
    <p:sldId id="1043" r:id="rId19"/>
    <p:sldId id="990" r:id="rId20"/>
    <p:sldId id="1044" r:id="rId21"/>
    <p:sldId id="1045" r:id="rId22"/>
    <p:sldId id="1046" r:id="rId23"/>
    <p:sldId id="1047" r:id="rId24"/>
    <p:sldId id="1048" r:id="rId25"/>
    <p:sldId id="259" r:id="rId26"/>
    <p:sldId id="1049" r:id="rId27"/>
  </p:sldIdLst>
  <p:sldSz cx="12192000" cy="6858000"/>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00"/>
    <a:srgbClr val="4B6473"/>
    <a:srgbClr val="4B96AA"/>
    <a:srgbClr val="B588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12" autoAdjust="0"/>
    <p:restoredTop sz="94698" autoAdjust="0"/>
  </p:normalViewPr>
  <p:slideViewPr>
    <p:cSldViewPr>
      <p:cViewPr varScale="1">
        <p:scale>
          <a:sx n="110" d="100"/>
          <a:sy n="110" d="100"/>
        </p:scale>
        <p:origin x="-600" y="-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6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062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062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062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D6258F2-4D9E-4ACF-8A53-7F39C5825CA5}" type="slidenum">
              <a:rPr lang="de-DE" altLang="de-DE"/>
              <a:pPr/>
              <a:t>‹Nr.›</a:t>
            </a:fld>
            <a:endParaRPr lang="de-DE" altLang="de-DE"/>
          </a:p>
        </p:txBody>
      </p:sp>
    </p:spTree>
    <p:extLst>
      <p:ext uri="{BB962C8B-B14F-4D97-AF65-F5344CB8AC3E}">
        <p14:creationId xmlns:p14="http://schemas.microsoft.com/office/powerpoint/2010/main" val="1114744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16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165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16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Click to edit Master text styles</a:t>
            </a:r>
          </a:p>
          <a:p>
            <a:pPr lvl="1"/>
            <a:r>
              <a:rPr lang="de-DE" altLang="de-DE"/>
              <a:t>Second level</a:t>
            </a:r>
          </a:p>
          <a:p>
            <a:pPr lvl="2"/>
            <a:r>
              <a:rPr lang="de-DE" altLang="de-DE"/>
              <a:t>Third level</a:t>
            </a:r>
          </a:p>
          <a:p>
            <a:pPr lvl="3"/>
            <a:r>
              <a:rPr lang="de-DE" altLang="de-DE"/>
              <a:t>Fourth level</a:t>
            </a:r>
          </a:p>
          <a:p>
            <a:pPr lvl="4"/>
            <a:r>
              <a:rPr lang="de-DE" altLang="de-DE"/>
              <a:t>Fifth level</a:t>
            </a:r>
          </a:p>
        </p:txBody>
      </p:sp>
      <p:sp>
        <p:nvSpPr>
          <p:cNvPr id="4116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16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F3A1507-B434-4CFD-9DD6-B112AA47DDEE}" type="slidenum">
              <a:rPr lang="de-DE" altLang="de-DE"/>
              <a:pPr/>
              <a:t>‹Nr.›</a:t>
            </a:fld>
            <a:endParaRPr lang="de-DE" altLang="de-DE"/>
          </a:p>
        </p:txBody>
      </p:sp>
    </p:spTree>
    <p:extLst>
      <p:ext uri="{BB962C8B-B14F-4D97-AF65-F5344CB8AC3E}">
        <p14:creationId xmlns:p14="http://schemas.microsoft.com/office/powerpoint/2010/main" val="40632131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dirty="0"/>
          </a:p>
        </p:txBody>
      </p:sp>
    </p:spTree>
    <p:extLst>
      <p:ext uri="{BB962C8B-B14F-4D97-AF65-F5344CB8AC3E}">
        <p14:creationId xmlns:p14="http://schemas.microsoft.com/office/powerpoint/2010/main" val="116457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83462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27252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6251818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3074151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679403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5690897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7592879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9949447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037001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048830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8622212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4094404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0169167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2445548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935461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375521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422590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523308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433943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244801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541727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669731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388124" name="Group 28"/>
          <p:cNvGrpSpPr>
            <a:grpSpLocks/>
          </p:cNvGrpSpPr>
          <p:nvPr/>
        </p:nvGrpSpPr>
        <p:grpSpPr bwMode="auto">
          <a:xfrm>
            <a:off x="-8467" y="20638"/>
            <a:ext cx="12192000" cy="6858000"/>
            <a:chOff x="0" y="0"/>
            <a:chExt cx="5760" cy="4320"/>
          </a:xfrm>
        </p:grpSpPr>
        <p:sp>
          <p:nvSpPr>
            <p:cNvPr id="388125" name="Freeform 29"/>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26" name="Freeform 30"/>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27" name="Freeform 31"/>
          <p:cNvSpPr>
            <a:spLocks/>
          </p:cNvSpPr>
          <p:nvPr/>
        </p:nvSpPr>
        <p:spPr bwMode="hidden">
          <a:xfrm>
            <a:off x="8322733" y="6269038"/>
            <a:ext cx="38608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3" name="Group 7"/>
          <p:cNvGrpSpPr>
            <a:grpSpLocks/>
          </p:cNvGrpSpPr>
          <p:nvPr/>
        </p:nvGrpSpPr>
        <p:grpSpPr bwMode="auto">
          <a:xfrm>
            <a:off x="-2117" y="6034088"/>
            <a:ext cx="10460568" cy="850900"/>
            <a:chOff x="0" y="3792"/>
            <a:chExt cx="4942" cy="536"/>
          </a:xfrm>
        </p:grpSpPr>
        <p:sp>
          <p:nvSpPr>
            <p:cNvPr id="388104"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5" name="Group 9"/>
            <p:cNvGrpSpPr>
              <a:grpSpLocks/>
            </p:cNvGrpSpPr>
            <p:nvPr userDrawn="1"/>
          </p:nvGrpSpPr>
          <p:grpSpPr bwMode="auto">
            <a:xfrm>
              <a:off x="2486" y="3792"/>
              <a:ext cx="2456" cy="536"/>
              <a:chOff x="2486" y="3792"/>
              <a:chExt cx="2456" cy="536"/>
            </a:xfrm>
          </p:grpSpPr>
          <p:sp>
            <p:nvSpPr>
              <p:cNvPr id="388106" name="Freeform 10"/>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7"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8"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9"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0"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1"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8112" name="Group 16"/>
          <p:cNvGrpSpPr>
            <a:grpSpLocks/>
          </p:cNvGrpSpPr>
          <p:nvPr/>
        </p:nvGrpSpPr>
        <p:grpSpPr bwMode="auto">
          <a:xfrm>
            <a:off x="836085" y="6021388"/>
            <a:ext cx="7579783" cy="849312"/>
            <a:chOff x="395" y="3793"/>
            <a:chExt cx="3581" cy="535"/>
          </a:xfrm>
        </p:grpSpPr>
        <p:sp>
          <p:nvSpPr>
            <p:cNvPr id="388113" name="Freeform 17"/>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4" name="Freeform 18"/>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5" name="Freeform 19"/>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6" name="Freeform 20"/>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7" name="Freeform 21"/>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8" name="Freeform 22"/>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9" name="Rectangle 23"/>
          <p:cNvSpPr>
            <a:spLocks noGrp="1" noChangeArrowheads="1"/>
          </p:cNvSpPr>
          <p:nvPr>
            <p:ph type="ctrTitle" sz="quarter"/>
          </p:nvPr>
        </p:nvSpPr>
        <p:spPr>
          <a:xfrm>
            <a:off x="609600" y="1447801"/>
            <a:ext cx="10972800" cy="1736725"/>
          </a:xfrm>
        </p:spPr>
        <p:txBody>
          <a:bodyPr/>
          <a:lstStyle>
            <a:lvl1pPr>
              <a:defRPr sz="5400"/>
            </a:lvl1pPr>
          </a:lstStyle>
          <a:p>
            <a:pPr lvl="0"/>
            <a:r>
              <a:rPr lang="de-DE" altLang="de-DE" noProof="0"/>
              <a:t>Titelmasterformat durch Klicken bearbeiten</a:t>
            </a:r>
          </a:p>
        </p:txBody>
      </p:sp>
      <p:sp>
        <p:nvSpPr>
          <p:cNvPr id="388120" name="Rectangle 24"/>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pPr lvl="0"/>
            <a:r>
              <a:rPr lang="de-DE" altLang="de-DE" noProof="0"/>
              <a:t>Formatvorlage des Untertitelmasters durch Klicken bearbeiten</a:t>
            </a:r>
          </a:p>
        </p:txBody>
      </p:sp>
      <p:sp>
        <p:nvSpPr>
          <p:cNvPr id="388121" name="Rectangle 25"/>
          <p:cNvSpPr>
            <a:spLocks noGrp="1" noChangeArrowheads="1"/>
          </p:cNvSpPr>
          <p:nvPr>
            <p:ph type="dt" sz="quarter" idx="2"/>
          </p:nvPr>
        </p:nvSpPr>
        <p:spPr/>
        <p:txBody>
          <a:bodyPr/>
          <a:lstStyle>
            <a:lvl1pPr>
              <a:defRPr/>
            </a:lvl1pPr>
          </a:lstStyle>
          <a:p>
            <a:endParaRPr lang="de-DE" altLang="de-DE"/>
          </a:p>
        </p:txBody>
      </p:sp>
      <p:sp>
        <p:nvSpPr>
          <p:cNvPr id="388122" name="Rectangle 26"/>
          <p:cNvSpPr>
            <a:spLocks noGrp="1" noChangeArrowheads="1"/>
          </p:cNvSpPr>
          <p:nvPr>
            <p:ph type="sldNum" sz="quarter" idx="4"/>
          </p:nvPr>
        </p:nvSpPr>
        <p:spPr/>
        <p:txBody>
          <a:bodyPr/>
          <a:lstStyle>
            <a:lvl1pPr>
              <a:defRPr/>
            </a:lvl1pPr>
          </a:lstStyle>
          <a:p>
            <a:fld id="{FE2CDC02-6876-4586-AEC1-D307D32C5697}" type="slidenum">
              <a:rPr lang="de-DE" altLang="de-DE"/>
              <a:pPr/>
              <a:t>‹Nr.›</a:t>
            </a:fld>
            <a:endParaRPr lang="de-DE" altLang="de-DE"/>
          </a:p>
        </p:txBody>
      </p:sp>
      <p:sp>
        <p:nvSpPr>
          <p:cNvPr id="388123" name="Rectangle 27"/>
          <p:cNvSpPr>
            <a:spLocks noGrp="1" noChangeArrowheads="1"/>
          </p:cNvSpPr>
          <p:nvPr>
            <p:ph type="ftr" sz="quarter" idx="3"/>
          </p:nvPr>
        </p:nvSpPr>
        <p:spPr/>
        <p:txBody>
          <a:bodyPr/>
          <a:lstStyle>
            <a:lvl1pPr>
              <a:defRPr/>
            </a:lvl1pPr>
          </a:lstStyle>
          <a:p>
            <a:endParaRPr lang="de-DE" alt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4C7043EA-C461-4697-B6DD-D3988079CEB6}" type="slidenum">
              <a:rPr lang="de-DE" altLang="de-DE"/>
              <a:pPr/>
              <a:t>‹Nr.›</a:t>
            </a:fld>
            <a:endParaRPr lang="de-DE" altLang="de-DE"/>
          </a:p>
        </p:txBody>
      </p:sp>
    </p:spTree>
    <p:extLst>
      <p:ext uri="{BB962C8B-B14F-4D97-AF65-F5344CB8AC3E}">
        <p14:creationId xmlns:p14="http://schemas.microsoft.com/office/powerpoint/2010/main" val="530348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28600"/>
            <a:ext cx="2743200" cy="5867400"/>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609600" y="228600"/>
            <a:ext cx="8026400" cy="58674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3738DEAA-D466-4BAD-8D30-3CF3D92A7EB9}" type="slidenum">
              <a:rPr lang="de-DE" altLang="de-DE"/>
              <a:pPr/>
              <a:t>‹Nr.›</a:t>
            </a:fld>
            <a:endParaRPr lang="de-DE" altLang="de-DE"/>
          </a:p>
        </p:txBody>
      </p:sp>
    </p:spTree>
    <p:extLst>
      <p:ext uri="{BB962C8B-B14F-4D97-AF65-F5344CB8AC3E}">
        <p14:creationId xmlns:p14="http://schemas.microsoft.com/office/powerpoint/2010/main" val="62679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CBE6FC92-4CED-4606-9102-7DD230A6FB7A}" type="slidenum">
              <a:rPr lang="de-DE" altLang="de-DE"/>
              <a:pPr/>
              <a:t>‹Nr.›</a:t>
            </a:fld>
            <a:endParaRPr lang="de-DE" altLang="de-DE"/>
          </a:p>
        </p:txBody>
      </p:sp>
    </p:spTree>
    <p:extLst>
      <p:ext uri="{BB962C8B-B14F-4D97-AF65-F5344CB8AC3E}">
        <p14:creationId xmlns:p14="http://schemas.microsoft.com/office/powerpoint/2010/main" val="1178075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E4F010EF-B3EF-408C-B7E5-3F0A18D1274F}" type="slidenum">
              <a:rPr lang="de-DE" altLang="de-DE"/>
              <a:pPr/>
              <a:t>‹Nr.›</a:t>
            </a:fld>
            <a:endParaRPr lang="de-DE" altLang="de-DE"/>
          </a:p>
        </p:txBody>
      </p:sp>
    </p:spTree>
    <p:extLst>
      <p:ext uri="{BB962C8B-B14F-4D97-AF65-F5344CB8AC3E}">
        <p14:creationId xmlns:p14="http://schemas.microsoft.com/office/powerpoint/2010/main" val="3310455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B0C8F528-E27D-46CF-9C63-25987653903A}" type="slidenum">
              <a:rPr lang="de-DE" altLang="de-DE"/>
              <a:pPr/>
              <a:t>‹Nr.›</a:t>
            </a:fld>
            <a:endParaRPr lang="de-DE" altLang="de-DE"/>
          </a:p>
        </p:txBody>
      </p:sp>
    </p:spTree>
    <p:extLst>
      <p:ext uri="{BB962C8B-B14F-4D97-AF65-F5344CB8AC3E}">
        <p14:creationId xmlns:p14="http://schemas.microsoft.com/office/powerpoint/2010/main" val="552724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lvl1pPr>
              <a:defRPr/>
            </a:lvl1pPr>
          </a:lstStyle>
          <a:p>
            <a:endParaRPr lang="de-DE" altLang="de-DE"/>
          </a:p>
        </p:txBody>
      </p:sp>
      <p:sp>
        <p:nvSpPr>
          <p:cNvPr id="8" name="Fußzeilenplatzhalter 7"/>
          <p:cNvSpPr>
            <a:spLocks noGrp="1"/>
          </p:cNvSpPr>
          <p:nvPr>
            <p:ph type="ftr" sz="quarter" idx="11"/>
          </p:nvPr>
        </p:nvSpPr>
        <p:spPr/>
        <p:txBody>
          <a:bodyPr/>
          <a:lstStyle>
            <a:lvl1pPr>
              <a:defRPr/>
            </a:lvl1pPr>
          </a:lstStyle>
          <a:p>
            <a:endParaRPr lang="de-DE" altLang="de-DE"/>
          </a:p>
        </p:txBody>
      </p:sp>
      <p:sp>
        <p:nvSpPr>
          <p:cNvPr id="9" name="Foliennummernplatzhalter 8"/>
          <p:cNvSpPr>
            <a:spLocks noGrp="1"/>
          </p:cNvSpPr>
          <p:nvPr>
            <p:ph type="sldNum" sz="quarter" idx="12"/>
          </p:nvPr>
        </p:nvSpPr>
        <p:spPr/>
        <p:txBody>
          <a:bodyPr/>
          <a:lstStyle>
            <a:lvl1pPr>
              <a:defRPr/>
            </a:lvl1pPr>
          </a:lstStyle>
          <a:p>
            <a:fld id="{C07BB0DC-F71A-43C7-AF5B-C934E562BF1B}" type="slidenum">
              <a:rPr lang="de-DE" altLang="de-DE"/>
              <a:pPr/>
              <a:t>‹Nr.›</a:t>
            </a:fld>
            <a:endParaRPr lang="de-DE" altLang="de-DE"/>
          </a:p>
        </p:txBody>
      </p:sp>
    </p:spTree>
    <p:extLst>
      <p:ext uri="{BB962C8B-B14F-4D97-AF65-F5344CB8AC3E}">
        <p14:creationId xmlns:p14="http://schemas.microsoft.com/office/powerpoint/2010/main" val="79780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DE" altLang="de-DE"/>
          </a:p>
        </p:txBody>
      </p:sp>
      <p:sp>
        <p:nvSpPr>
          <p:cNvPr id="4" name="Fußzeilenplatzhalter 3"/>
          <p:cNvSpPr>
            <a:spLocks noGrp="1"/>
          </p:cNvSpPr>
          <p:nvPr>
            <p:ph type="ftr" sz="quarter" idx="11"/>
          </p:nvPr>
        </p:nvSpPr>
        <p:spPr/>
        <p:txBody>
          <a:bodyPr/>
          <a:lstStyle>
            <a:lvl1pPr>
              <a:defRPr/>
            </a:lvl1pPr>
          </a:lstStyle>
          <a:p>
            <a:endParaRPr lang="de-DE" altLang="de-DE"/>
          </a:p>
        </p:txBody>
      </p:sp>
      <p:sp>
        <p:nvSpPr>
          <p:cNvPr id="5" name="Foliennummernplatzhalter 4"/>
          <p:cNvSpPr>
            <a:spLocks noGrp="1"/>
          </p:cNvSpPr>
          <p:nvPr>
            <p:ph type="sldNum" sz="quarter" idx="12"/>
          </p:nvPr>
        </p:nvSpPr>
        <p:spPr/>
        <p:txBody>
          <a:bodyPr/>
          <a:lstStyle>
            <a:lvl1pPr>
              <a:defRPr/>
            </a:lvl1pPr>
          </a:lstStyle>
          <a:p>
            <a:fld id="{A0F76B06-69D2-48E0-BE32-C595CFABAA53}" type="slidenum">
              <a:rPr lang="de-DE" altLang="de-DE"/>
              <a:pPr/>
              <a:t>‹Nr.›</a:t>
            </a:fld>
            <a:endParaRPr lang="de-DE" altLang="de-DE"/>
          </a:p>
        </p:txBody>
      </p:sp>
    </p:spTree>
    <p:extLst>
      <p:ext uri="{BB962C8B-B14F-4D97-AF65-F5344CB8AC3E}">
        <p14:creationId xmlns:p14="http://schemas.microsoft.com/office/powerpoint/2010/main" val="990227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ltLang="de-DE"/>
          </a:p>
        </p:txBody>
      </p:sp>
      <p:sp>
        <p:nvSpPr>
          <p:cNvPr id="3" name="Fußzeilenplatzhalter 2"/>
          <p:cNvSpPr>
            <a:spLocks noGrp="1"/>
          </p:cNvSpPr>
          <p:nvPr>
            <p:ph type="ftr" sz="quarter" idx="11"/>
          </p:nvPr>
        </p:nvSpPr>
        <p:spPr/>
        <p:txBody>
          <a:bodyPr/>
          <a:lstStyle>
            <a:lvl1pPr>
              <a:defRPr/>
            </a:lvl1pPr>
          </a:lstStyle>
          <a:p>
            <a:endParaRPr lang="de-DE" altLang="de-DE"/>
          </a:p>
        </p:txBody>
      </p:sp>
      <p:sp>
        <p:nvSpPr>
          <p:cNvPr id="4" name="Foliennummernplatzhalter 3"/>
          <p:cNvSpPr>
            <a:spLocks noGrp="1"/>
          </p:cNvSpPr>
          <p:nvPr>
            <p:ph type="sldNum" sz="quarter" idx="12"/>
          </p:nvPr>
        </p:nvSpPr>
        <p:spPr/>
        <p:txBody>
          <a:bodyPr/>
          <a:lstStyle>
            <a:lvl1pPr>
              <a:defRPr/>
            </a:lvl1pPr>
          </a:lstStyle>
          <a:p>
            <a:fld id="{D3BE8EB3-5300-4020-AA4D-76457A57F93B}" type="slidenum">
              <a:rPr lang="de-DE" altLang="de-DE"/>
              <a:pPr/>
              <a:t>‹Nr.›</a:t>
            </a:fld>
            <a:endParaRPr lang="de-DE" altLang="de-DE"/>
          </a:p>
        </p:txBody>
      </p:sp>
    </p:spTree>
    <p:extLst>
      <p:ext uri="{BB962C8B-B14F-4D97-AF65-F5344CB8AC3E}">
        <p14:creationId xmlns:p14="http://schemas.microsoft.com/office/powerpoint/2010/main" val="1122110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77D36556-8641-496E-A923-0E6F8312C474}" type="slidenum">
              <a:rPr lang="de-DE" altLang="de-DE"/>
              <a:pPr/>
              <a:t>‹Nr.›</a:t>
            </a:fld>
            <a:endParaRPr lang="de-DE" altLang="de-DE"/>
          </a:p>
        </p:txBody>
      </p:sp>
    </p:spTree>
    <p:extLst>
      <p:ext uri="{BB962C8B-B14F-4D97-AF65-F5344CB8AC3E}">
        <p14:creationId xmlns:p14="http://schemas.microsoft.com/office/powerpoint/2010/main" val="1439566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CH"/>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19D52817-EF36-45F7-B19F-F43CE14C70EF}" type="slidenum">
              <a:rPr lang="de-DE" altLang="de-DE"/>
              <a:pPr/>
              <a:t>‹Nr.›</a:t>
            </a:fld>
            <a:endParaRPr lang="de-DE" altLang="de-DE"/>
          </a:p>
        </p:txBody>
      </p:sp>
    </p:spTree>
    <p:extLst>
      <p:ext uri="{BB962C8B-B14F-4D97-AF65-F5344CB8AC3E}">
        <p14:creationId xmlns:p14="http://schemas.microsoft.com/office/powerpoint/2010/main" val="1273837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grpSp>
        <p:nvGrpSpPr>
          <p:cNvPr id="387075" name="Group 3"/>
          <p:cNvGrpSpPr>
            <a:grpSpLocks/>
          </p:cNvGrpSpPr>
          <p:nvPr/>
        </p:nvGrpSpPr>
        <p:grpSpPr bwMode="auto">
          <a:xfrm>
            <a:off x="0" y="0"/>
            <a:ext cx="12192000" cy="6858000"/>
            <a:chOff x="0" y="0"/>
            <a:chExt cx="5760" cy="4320"/>
          </a:xfrm>
        </p:grpSpPr>
        <p:sp>
          <p:nvSpPr>
            <p:cNvPr id="387076" name="Freeform 4"/>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77" name="Freeform 5"/>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78" name="Freeform 6"/>
          <p:cNvSpPr>
            <a:spLocks/>
          </p:cNvSpPr>
          <p:nvPr/>
        </p:nvSpPr>
        <p:spPr bwMode="hidden">
          <a:xfrm>
            <a:off x="8331200" y="6262688"/>
            <a:ext cx="38608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79" name="Group 7"/>
          <p:cNvGrpSpPr>
            <a:grpSpLocks/>
          </p:cNvGrpSpPr>
          <p:nvPr/>
        </p:nvGrpSpPr>
        <p:grpSpPr bwMode="auto">
          <a:xfrm>
            <a:off x="0" y="6019800"/>
            <a:ext cx="10464800" cy="857250"/>
            <a:chOff x="0" y="3792"/>
            <a:chExt cx="4944" cy="540"/>
          </a:xfrm>
        </p:grpSpPr>
        <p:sp>
          <p:nvSpPr>
            <p:cNvPr id="387080"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81" name="Group 9"/>
            <p:cNvGrpSpPr>
              <a:grpSpLocks/>
            </p:cNvGrpSpPr>
            <p:nvPr userDrawn="1"/>
          </p:nvGrpSpPr>
          <p:grpSpPr bwMode="auto">
            <a:xfrm>
              <a:off x="2486" y="3792"/>
              <a:ext cx="2458" cy="540"/>
              <a:chOff x="2486" y="3792"/>
              <a:chExt cx="2458" cy="540"/>
            </a:xfrm>
          </p:grpSpPr>
          <p:sp>
            <p:nvSpPr>
              <p:cNvPr id="387082" name="Freeform 10"/>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3"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4"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5"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6"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87"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7088" name="Group 16"/>
          <p:cNvGrpSpPr>
            <a:grpSpLocks/>
          </p:cNvGrpSpPr>
          <p:nvPr/>
        </p:nvGrpSpPr>
        <p:grpSpPr bwMode="auto">
          <a:xfrm>
            <a:off x="836085" y="6021388"/>
            <a:ext cx="7579783" cy="849312"/>
            <a:chOff x="395" y="3793"/>
            <a:chExt cx="3581" cy="535"/>
          </a:xfrm>
        </p:grpSpPr>
        <p:sp>
          <p:nvSpPr>
            <p:cNvPr id="387089" name="Freeform 17"/>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0" name="Freeform 18"/>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1" name="Freeform 19"/>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2" name="Freeform 20"/>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3" name="Freeform 21"/>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4" name="Freeform 22"/>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95" name="Rectangle 23"/>
          <p:cNvSpPr>
            <a:spLocks noGrp="1" noChangeArrowheads="1"/>
          </p:cNvSpPr>
          <p:nvPr>
            <p:ph type="title"/>
          </p:nvPr>
        </p:nvSpPr>
        <p:spPr bwMode="auto">
          <a:xfrm>
            <a:off x="609600" y="2286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387096" name="Rectangle 24"/>
          <p:cNvSpPr>
            <a:spLocks noGrp="1" noChangeArrowheads="1"/>
          </p:cNvSpPr>
          <p:nvPr>
            <p:ph type="body" idx="1"/>
          </p:nvPr>
        </p:nvSpPr>
        <p:spPr bwMode="auto">
          <a:xfrm>
            <a:off x="609600" y="1600200"/>
            <a:ext cx="10972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387097" name="Rectangle 25"/>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de-DE" altLang="de-DE"/>
          </a:p>
        </p:txBody>
      </p:sp>
      <p:sp>
        <p:nvSpPr>
          <p:cNvPr id="387098" name="Rectangle 26"/>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de-DE" altLang="de-DE"/>
          </a:p>
        </p:txBody>
      </p:sp>
      <p:sp>
        <p:nvSpPr>
          <p:cNvPr id="387099" name="Rectangle 27"/>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DC9EB4DE-ACDA-47F1-AE60-8C37F0BAC671}" type="slidenum">
              <a:rPr lang="de-DE" altLang="de-DE"/>
              <a:pPr/>
              <a:t>‹Nr.›</a:t>
            </a:fld>
            <a:endParaRPr lang="de-DE" altLang="de-DE"/>
          </a:p>
        </p:txBody>
      </p:sp>
    </p:spTree>
  </p:cSld>
  <p:clrMap bg1="dk2" tx1="lt1" bg2="dk1"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91344" y="303040"/>
            <a:ext cx="11233248" cy="1938992"/>
          </a:xfrm>
        </p:spPr>
        <p:txBody>
          <a:bodyPr wrap="square">
            <a:spAutoFit/>
          </a:bodyPr>
          <a:lstStyle/>
          <a:p>
            <a:pPr algn="l"/>
            <a:r>
              <a:rPr lang="de-DE" altLang="de-DE" sz="6000" dirty="0">
                <a:solidFill>
                  <a:schemeClr val="tx1"/>
                </a:solidFill>
                <a:effectLst/>
                <a:latin typeface="Source Sans Pro Black" panose="020B0803030403020204" pitchFamily="34" charset="0"/>
                <a:ea typeface="Source Sans Pro Black" panose="020B0803030403020204" pitchFamily="34" charset="0"/>
              </a:rPr>
              <a:t>Leben mit einer gesunden Selbsteinschätzung</a:t>
            </a:r>
          </a:p>
        </p:txBody>
      </p:sp>
      <p:sp>
        <p:nvSpPr>
          <p:cNvPr id="409603" name="Rectangle 3"/>
          <p:cNvSpPr>
            <a:spLocks noGrp="1" noChangeArrowheads="1"/>
          </p:cNvSpPr>
          <p:nvPr>
            <p:ph type="subTitle" idx="1"/>
          </p:nvPr>
        </p:nvSpPr>
        <p:spPr>
          <a:xfrm>
            <a:off x="4079776" y="5517232"/>
            <a:ext cx="7705939" cy="461665"/>
          </a:xfrm>
        </p:spPr>
        <p:txBody>
          <a:bodyPr wrap="square">
            <a:spAutoFit/>
          </a:bodyPr>
          <a:lstStyle/>
          <a:p>
            <a:pPr algn="r"/>
            <a:r>
              <a:rPr lang="de-DE" altLang="de-DE" sz="2400" dirty="0">
                <a:effectLst/>
                <a:latin typeface="Source Sans Pro" panose="020B0503030403020204" pitchFamily="34" charset="0"/>
                <a:ea typeface="Source Sans Pro" panose="020B0503030403020204" pitchFamily="34" charset="0"/>
                <a:cs typeface="+mj-cs"/>
              </a:rPr>
              <a:t>Serie: Grundlegendes zum christlichen Leben (5/6)</a:t>
            </a:r>
          </a:p>
        </p:txBody>
      </p:sp>
      <p:sp>
        <p:nvSpPr>
          <p:cNvPr id="4" name="Rectangle 3"/>
          <p:cNvSpPr txBox="1">
            <a:spLocks noChangeArrowheads="1"/>
          </p:cNvSpPr>
          <p:nvPr/>
        </p:nvSpPr>
        <p:spPr bwMode="auto">
          <a:xfrm>
            <a:off x="5375920" y="3556466"/>
            <a:ext cx="633670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3600" dirty="0">
                <a:effectLst/>
                <a:latin typeface="Source Sans Pro" panose="020B0503030403020204" pitchFamily="34" charset="0"/>
                <a:ea typeface="Source Sans Pro" panose="020B0503030403020204" pitchFamily="34" charset="0"/>
                <a:cs typeface="+mj-cs"/>
              </a:rPr>
              <a:t>1. Johannes-Brief 1,8-10</a:t>
            </a:r>
          </a:p>
        </p:txBody>
      </p:sp>
    </p:spTree>
    <p:extLst>
      <p:ext uri="{BB962C8B-B14F-4D97-AF65-F5344CB8AC3E}">
        <p14:creationId xmlns:p14="http://schemas.microsoft.com/office/powerpoint/2010/main" val="3418594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260648"/>
            <a:ext cx="11377264" cy="2800767"/>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„Gott wird euch den Geist der Wahrheit geben, den die Welt nicht bekommen kann, weil sie ihn nicht sieht und nicht kennt. Aber ihr kennt ihn, denn er bleibt bei euch und wird in euch sein.“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752184" y="3687415"/>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Johannes-Evangelium 14,17</a:t>
            </a:r>
          </a:p>
        </p:txBody>
      </p:sp>
    </p:spTree>
    <p:extLst>
      <p:ext uri="{BB962C8B-B14F-4D97-AF65-F5344CB8AC3E}">
        <p14:creationId xmlns:p14="http://schemas.microsoft.com/office/powerpoint/2010/main" val="4212083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91344" y="620688"/>
            <a:ext cx="11449272" cy="1015663"/>
          </a:xfrm>
        </p:spPr>
        <p:txBody>
          <a:bodyPr wrap="square">
            <a:spAutoFit/>
          </a:bodyPr>
          <a:lstStyle/>
          <a:p>
            <a:pPr algn="l"/>
            <a:r>
              <a:rPr lang="de-DE" altLang="de-DE" sz="6000" dirty="0">
                <a:solidFill>
                  <a:schemeClr val="tx1"/>
                </a:solidFill>
                <a:effectLst/>
                <a:latin typeface="Source Sans Pro Black" panose="020B0803030403020204" pitchFamily="34" charset="0"/>
                <a:ea typeface="Source Sans Pro Black" panose="020B0803030403020204" pitchFamily="34" charset="0"/>
              </a:rPr>
              <a:t>II. Wie werden wir die Sünde los?</a:t>
            </a:r>
          </a:p>
        </p:txBody>
      </p:sp>
    </p:spTree>
    <p:extLst>
      <p:ext uri="{BB962C8B-B14F-4D97-AF65-F5344CB8AC3E}">
        <p14:creationId xmlns:p14="http://schemas.microsoft.com/office/powerpoint/2010/main" val="2592046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332656"/>
            <a:ext cx="11449272" cy="1754326"/>
          </a:xfrm>
        </p:spPr>
        <p:txBody>
          <a:bodyPr wrap="square">
            <a:spAutoFit/>
          </a:bodyPr>
          <a:lstStyle/>
          <a:p>
            <a:pPr algn="l"/>
            <a:r>
              <a:rPr lang="de-DE" altLang="de-DE" dirty="0">
                <a:solidFill>
                  <a:schemeClr val="tx1"/>
                </a:solidFill>
                <a:effectLst/>
                <a:latin typeface="Source Sans Pro" panose="020B0503030403020204" pitchFamily="34" charset="0"/>
                <a:ea typeface="Source Sans Pro" panose="020B0503030403020204" pitchFamily="34" charset="0"/>
              </a:rPr>
              <a:t>„Wenn wir unsere Sünden bekennen, erweist Gott sich als treu und gerecht.“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758094" y="2636912"/>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1. Johannes-Brief 1,9</a:t>
            </a:r>
          </a:p>
        </p:txBody>
      </p:sp>
    </p:spTree>
    <p:extLst>
      <p:ext uri="{BB962C8B-B14F-4D97-AF65-F5344CB8AC3E}">
        <p14:creationId xmlns:p14="http://schemas.microsoft.com/office/powerpoint/2010/main" val="3009690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332656"/>
            <a:ext cx="10945216" cy="2800767"/>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„Alle, die Johannes zuhörten – das ganze Volk und sogar die Zolleinnehmer –, gaben Gott in seinem Urteil Recht; sie haben sich von Johannes taufen lassen.“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392144" y="3429000"/>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Lukas-Evangelium 7,29</a:t>
            </a:r>
          </a:p>
        </p:txBody>
      </p:sp>
    </p:spTree>
    <p:extLst>
      <p:ext uri="{BB962C8B-B14F-4D97-AF65-F5344CB8AC3E}">
        <p14:creationId xmlns:p14="http://schemas.microsoft.com/office/powerpoint/2010/main" val="2954748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260648"/>
            <a:ext cx="9505056" cy="3477875"/>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„Wenn du mit deinem Mund bekennst, dass Jesus der Herr ist, und mit deinem Herzen glaubst, dass Gott ihn von den Toten auferweckt hat, wirst du gerettet werden.“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032104" y="3789040"/>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Römer-Brief 10,9</a:t>
            </a:r>
          </a:p>
        </p:txBody>
      </p:sp>
    </p:spTree>
    <p:extLst>
      <p:ext uri="{BB962C8B-B14F-4D97-AF65-F5344CB8AC3E}">
        <p14:creationId xmlns:p14="http://schemas.microsoft.com/office/powerpoint/2010/main" val="1899775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188640"/>
            <a:ext cx="10873208" cy="3046988"/>
          </a:xfrm>
        </p:spPr>
        <p:txBody>
          <a:bodyPr wrap="square">
            <a:spAutoFit/>
          </a:bodyPr>
          <a:lstStyle/>
          <a:p>
            <a:pPr algn="l"/>
            <a:r>
              <a:rPr lang="de-DE" altLang="de-DE" sz="4800" dirty="0">
                <a:solidFill>
                  <a:schemeClr val="tx1"/>
                </a:solidFill>
                <a:effectLst/>
                <a:latin typeface="Source Sans Pro" panose="020B0503030403020204" pitchFamily="34" charset="0"/>
                <a:ea typeface="Source Sans Pro" panose="020B0503030403020204" pitchFamily="34" charset="0"/>
              </a:rPr>
              <a:t>„Wenn wir unsere Sünden bekennen, erweist sich als treu und gerecht:</a:t>
            </a:r>
            <a:br>
              <a:rPr lang="de-DE" altLang="de-DE" sz="4800" dirty="0">
                <a:solidFill>
                  <a:schemeClr val="tx1"/>
                </a:solidFill>
                <a:effectLst/>
                <a:latin typeface="Source Sans Pro" panose="020B0503030403020204" pitchFamily="34" charset="0"/>
                <a:ea typeface="Source Sans Pro" panose="020B0503030403020204" pitchFamily="34" charset="0"/>
              </a:rPr>
            </a:br>
            <a:r>
              <a:rPr lang="de-DE" altLang="de-DE" sz="4800" dirty="0">
                <a:solidFill>
                  <a:schemeClr val="tx1"/>
                </a:solidFill>
                <a:effectLst/>
                <a:latin typeface="Source Sans Pro" panose="020B0503030403020204" pitchFamily="34" charset="0"/>
                <a:ea typeface="Source Sans Pro" panose="020B0503030403020204" pitchFamily="34" charset="0"/>
              </a:rPr>
              <a:t>Er vergibt uns unsere Sünden und</a:t>
            </a:r>
            <a:br>
              <a:rPr lang="de-DE" altLang="de-DE" sz="4800" dirty="0">
                <a:solidFill>
                  <a:schemeClr val="tx1"/>
                </a:solidFill>
                <a:effectLst/>
                <a:latin typeface="Source Sans Pro" panose="020B0503030403020204" pitchFamily="34" charset="0"/>
                <a:ea typeface="Source Sans Pro" panose="020B0503030403020204" pitchFamily="34" charset="0"/>
              </a:rPr>
            </a:br>
            <a:r>
              <a:rPr lang="de-DE" altLang="de-DE" sz="4800" dirty="0">
                <a:solidFill>
                  <a:schemeClr val="tx1"/>
                </a:solidFill>
                <a:effectLst/>
                <a:latin typeface="Source Sans Pro" panose="020B0503030403020204" pitchFamily="34" charset="0"/>
                <a:ea typeface="Source Sans Pro" panose="020B0503030403020204" pitchFamily="34" charset="0"/>
              </a:rPr>
              <a:t>reinigt uns von aller Ungerechtigkeit.“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320136" y="3789040"/>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1. Johannes-Brief 1,9</a:t>
            </a:r>
          </a:p>
        </p:txBody>
      </p:sp>
    </p:spTree>
    <p:extLst>
      <p:ext uri="{BB962C8B-B14F-4D97-AF65-F5344CB8AC3E}">
        <p14:creationId xmlns:p14="http://schemas.microsoft.com/office/powerpoint/2010/main" val="1374561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268193"/>
            <a:ext cx="11305256" cy="2800767"/>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„Wenn du mit Jesus Christus verbunden bist, bist du nicht mehr unter dem Gesetz der Sünde und des Todes; das Gesetz des Geistes,</a:t>
            </a:r>
            <a:br>
              <a:rPr lang="de-DE" altLang="de-DE" sz="4400" dirty="0">
                <a:solidFill>
                  <a:schemeClr val="tx1"/>
                </a:solidFill>
                <a:effectLst/>
                <a:latin typeface="Source Sans Pro" panose="020B0503030403020204" pitchFamily="34" charset="0"/>
                <a:ea typeface="Source Sans Pro" panose="020B0503030403020204" pitchFamily="34" charset="0"/>
              </a:rPr>
            </a:br>
            <a:r>
              <a:rPr lang="de-DE" altLang="de-DE" sz="4400" dirty="0">
                <a:solidFill>
                  <a:schemeClr val="tx1"/>
                </a:solidFill>
                <a:effectLst/>
                <a:latin typeface="Source Sans Pro" panose="020B0503030403020204" pitchFamily="34" charset="0"/>
                <a:ea typeface="Source Sans Pro" panose="020B0503030403020204" pitchFamily="34" charset="0"/>
              </a:rPr>
              <a:t>der lebendig macht, hat dich davon befreit.“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608168" y="3717032"/>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Römer-Brief 8,2</a:t>
            </a:r>
          </a:p>
        </p:txBody>
      </p:sp>
    </p:spTree>
    <p:extLst>
      <p:ext uri="{BB962C8B-B14F-4D97-AF65-F5344CB8AC3E}">
        <p14:creationId xmlns:p14="http://schemas.microsoft.com/office/powerpoint/2010/main" val="2522683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260648"/>
            <a:ext cx="10873208" cy="3046988"/>
          </a:xfrm>
        </p:spPr>
        <p:txBody>
          <a:bodyPr wrap="square">
            <a:spAutoFit/>
          </a:bodyPr>
          <a:lstStyle/>
          <a:p>
            <a:pPr algn="l"/>
            <a:r>
              <a:rPr lang="de-DE" altLang="de-DE" sz="4800" dirty="0">
                <a:solidFill>
                  <a:schemeClr val="tx1"/>
                </a:solidFill>
                <a:effectLst/>
                <a:latin typeface="Source Sans Pro" panose="020B0503030403020204" pitchFamily="34" charset="0"/>
                <a:ea typeface="Source Sans Pro" panose="020B0503030403020204" pitchFamily="34" charset="0"/>
              </a:rPr>
              <a:t>„Wenn jemand zu Christus gehört,</a:t>
            </a:r>
            <a:br>
              <a:rPr lang="de-DE" altLang="de-DE" sz="4800" dirty="0">
                <a:solidFill>
                  <a:schemeClr val="tx1"/>
                </a:solidFill>
                <a:effectLst/>
                <a:latin typeface="Source Sans Pro" panose="020B0503030403020204" pitchFamily="34" charset="0"/>
                <a:ea typeface="Source Sans Pro" panose="020B0503030403020204" pitchFamily="34" charset="0"/>
              </a:rPr>
            </a:br>
            <a:r>
              <a:rPr lang="de-DE" altLang="de-DE" sz="4800" dirty="0">
                <a:solidFill>
                  <a:schemeClr val="tx1"/>
                </a:solidFill>
                <a:effectLst/>
                <a:latin typeface="Source Sans Pro" panose="020B0503030403020204" pitchFamily="34" charset="0"/>
                <a:ea typeface="Source Sans Pro" panose="020B0503030403020204" pitchFamily="34" charset="0"/>
              </a:rPr>
              <a:t>ist er eine neue Schöpfung.</a:t>
            </a:r>
            <a:br>
              <a:rPr lang="de-DE" altLang="de-DE" sz="4800" dirty="0">
                <a:solidFill>
                  <a:schemeClr val="tx1"/>
                </a:solidFill>
                <a:effectLst/>
                <a:latin typeface="Source Sans Pro" panose="020B0503030403020204" pitchFamily="34" charset="0"/>
                <a:ea typeface="Source Sans Pro" panose="020B0503030403020204" pitchFamily="34" charset="0"/>
              </a:rPr>
            </a:br>
            <a:r>
              <a:rPr lang="de-DE" altLang="de-DE" sz="4800" dirty="0">
                <a:solidFill>
                  <a:schemeClr val="tx1"/>
                </a:solidFill>
                <a:effectLst/>
                <a:latin typeface="Source Sans Pro" panose="020B0503030403020204" pitchFamily="34" charset="0"/>
                <a:ea typeface="Source Sans Pro" panose="020B0503030403020204" pitchFamily="34" charset="0"/>
              </a:rPr>
              <a:t>Das Alte ist vergangen;</a:t>
            </a:r>
            <a:br>
              <a:rPr lang="de-DE" altLang="de-DE" sz="4800" dirty="0">
                <a:solidFill>
                  <a:schemeClr val="tx1"/>
                </a:solidFill>
                <a:effectLst/>
                <a:latin typeface="Source Sans Pro" panose="020B0503030403020204" pitchFamily="34" charset="0"/>
                <a:ea typeface="Source Sans Pro" panose="020B0503030403020204" pitchFamily="34" charset="0"/>
              </a:rPr>
            </a:br>
            <a:r>
              <a:rPr lang="de-DE" altLang="de-DE" sz="4800" dirty="0">
                <a:solidFill>
                  <a:schemeClr val="tx1"/>
                </a:solidFill>
                <a:effectLst/>
                <a:latin typeface="Source Sans Pro" panose="020B0503030403020204" pitchFamily="34" charset="0"/>
                <a:ea typeface="Source Sans Pro" panose="020B0503030403020204" pitchFamily="34" charset="0"/>
              </a:rPr>
              <a:t>etwas ganz Neues hat begonnen!“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176120" y="3933056"/>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2. Korinther-Brief 5,17</a:t>
            </a:r>
          </a:p>
        </p:txBody>
      </p:sp>
    </p:spTree>
    <p:extLst>
      <p:ext uri="{BB962C8B-B14F-4D97-AF65-F5344CB8AC3E}">
        <p14:creationId xmlns:p14="http://schemas.microsoft.com/office/powerpoint/2010/main" val="1167088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188640"/>
            <a:ext cx="10441160" cy="3477875"/>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„Gott hat uns aus der Gewalt der Finsternis befreit und hat uns in das Reich versetzt, in dem sein geliebter Sohn regiert. Durch ihn, Jesus Christus, sind wir erlöst; durch ihn sind uns unsere Sünden vergeben.“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392144" y="4149080"/>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Kolosser-Brief 1,13-4</a:t>
            </a:r>
          </a:p>
        </p:txBody>
      </p:sp>
    </p:spTree>
    <p:extLst>
      <p:ext uri="{BB962C8B-B14F-4D97-AF65-F5344CB8AC3E}">
        <p14:creationId xmlns:p14="http://schemas.microsoft.com/office/powerpoint/2010/main" val="118580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335360" y="692696"/>
            <a:ext cx="11593288" cy="923330"/>
          </a:xfrm>
        </p:spPr>
        <p:txBody>
          <a:bodyPr wrap="square">
            <a:spAutoFit/>
          </a:bodyPr>
          <a:lstStyle/>
          <a:p>
            <a:pPr algn="l"/>
            <a:r>
              <a:rPr lang="de-DE" altLang="de-DE" dirty="0">
                <a:solidFill>
                  <a:schemeClr val="tx1"/>
                </a:solidFill>
                <a:effectLst/>
                <a:latin typeface="Source Sans Pro Black" panose="020B0803030403020204" pitchFamily="34" charset="0"/>
                <a:ea typeface="Source Sans Pro Black" panose="020B0803030403020204" pitchFamily="34" charset="0"/>
              </a:rPr>
              <a:t>III. Können wir ohne Sünde leben?</a:t>
            </a:r>
          </a:p>
        </p:txBody>
      </p:sp>
    </p:spTree>
    <p:extLst>
      <p:ext uri="{BB962C8B-B14F-4D97-AF65-F5344CB8AC3E}">
        <p14:creationId xmlns:p14="http://schemas.microsoft.com/office/powerpoint/2010/main" val="3615467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260648"/>
            <a:ext cx="10009112" cy="2123658"/>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Wenn wir behaupten, ohne Sünde zu sein, betrügen wir uns selbst und die Wahrheit ist nicht in uns.</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392144" y="2636912"/>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1. Johannes-Brief 1,8</a:t>
            </a:r>
          </a:p>
        </p:txBody>
      </p:sp>
    </p:spTree>
    <p:extLst>
      <p:ext uri="{BB962C8B-B14F-4D97-AF65-F5344CB8AC3E}">
        <p14:creationId xmlns:p14="http://schemas.microsoft.com/office/powerpoint/2010/main" val="1116781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400596"/>
            <a:ext cx="10873208" cy="2308324"/>
          </a:xfrm>
        </p:spPr>
        <p:txBody>
          <a:bodyPr wrap="square">
            <a:spAutoFit/>
          </a:bodyPr>
          <a:lstStyle/>
          <a:p>
            <a:pPr algn="l"/>
            <a:r>
              <a:rPr lang="de-DE" altLang="de-DE" sz="4800" dirty="0">
                <a:solidFill>
                  <a:schemeClr val="tx1"/>
                </a:solidFill>
                <a:effectLst/>
                <a:latin typeface="Source Sans Pro" panose="020B0503030403020204" pitchFamily="34" charset="0"/>
                <a:ea typeface="Source Sans Pro" panose="020B0503030403020204" pitchFamily="34" charset="0"/>
              </a:rPr>
              <a:t>„Wenn wir behaupten, wir hätten nicht gesündigt, machen wir Gott zum Lügner und sein Wort ist nicht in uns.“</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248128" y="3068960"/>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1. Johannes-Brief 1,10</a:t>
            </a:r>
          </a:p>
        </p:txBody>
      </p:sp>
    </p:spTree>
    <p:extLst>
      <p:ext uri="{BB962C8B-B14F-4D97-AF65-F5344CB8AC3E}">
        <p14:creationId xmlns:p14="http://schemas.microsoft.com/office/powerpoint/2010/main" val="3396929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260648"/>
            <a:ext cx="10873208" cy="2800767"/>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„Wer aus Gott geboren ist, sündigt nicht, denn in ihm ist und bleibt die erneuernde Kraft Gottes. Gott ist sein Vater geworden – wie könnte er da noch sündigen!“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270387" y="3429000"/>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1. Johannes-Brief 3,9</a:t>
            </a:r>
          </a:p>
        </p:txBody>
      </p:sp>
    </p:spTree>
    <p:extLst>
      <p:ext uri="{BB962C8B-B14F-4D97-AF65-F5344CB8AC3E}">
        <p14:creationId xmlns:p14="http://schemas.microsoft.com/office/powerpoint/2010/main" val="2293557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400596"/>
            <a:ext cx="10873208" cy="2308324"/>
          </a:xfrm>
        </p:spPr>
        <p:txBody>
          <a:bodyPr wrap="square">
            <a:spAutoFit/>
          </a:bodyPr>
          <a:lstStyle/>
          <a:p>
            <a:pPr algn="l"/>
            <a:r>
              <a:rPr lang="de-DE" altLang="de-DE" sz="4800" dirty="0">
                <a:solidFill>
                  <a:schemeClr val="tx1"/>
                </a:solidFill>
                <a:effectLst/>
                <a:latin typeface="Source Sans Pro" panose="020B0503030403020204" pitchFamily="34" charset="0"/>
                <a:ea typeface="Source Sans Pro" panose="020B0503030403020204" pitchFamily="34" charset="0"/>
              </a:rPr>
              <a:t>„Wenn wir behaupten, wir hätten nicht gesündigt, machen wir Gott zum Lügner und sein Wort ist nicht in uns.“</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248128" y="2941899"/>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1. Johannes-Brief 1,10</a:t>
            </a:r>
          </a:p>
        </p:txBody>
      </p:sp>
    </p:spTree>
    <p:extLst>
      <p:ext uri="{BB962C8B-B14F-4D97-AF65-F5344CB8AC3E}">
        <p14:creationId xmlns:p14="http://schemas.microsoft.com/office/powerpoint/2010/main" val="20465310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332656"/>
            <a:ext cx="10873208" cy="1754326"/>
          </a:xfrm>
        </p:spPr>
        <p:txBody>
          <a:bodyPr wrap="square">
            <a:spAutoFit/>
          </a:bodyPr>
          <a:lstStyle/>
          <a:p>
            <a:pPr algn="l"/>
            <a:r>
              <a:rPr lang="de-DE" altLang="de-DE" dirty="0">
                <a:solidFill>
                  <a:schemeClr val="tx1"/>
                </a:solidFill>
                <a:effectLst/>
                <a:latin typeface="Source Sans Pro" panose="020B0503030403020204" pitchFamily="34" charset="0"/>
                <a:ea typeface="Source Sans Pro" panose="020B0503030403020204" pitchFamily="34" charset="0"/>
              </a:rPr>
              <a:t>„Wenn wir behaupten,</a:t>
            </a:r>
            <a:br>
              <a:rPr lang="de-DE" altLang="de-DE" dirty="0">
                <a:solidFill>
                  <a:schemeClr val="tx1"/>
                </a:solidFill>
                <a:effectLst/>
                <a:latin typeface="Source Sans Pro" panose="020B0503030403020204" pitchFamily="34" charset="0"/>
                <a:ea typeface="Source Sans Pro" panose="020B0503030403020204" pitchFamily="34" charset="0"/>
              </a:rPr>
            </a:br>
            <a:r>
              <a:rPr lang="de-DE" altLang="de-DE" dirty="0">
                <a:solidFill>
                  <a:schemeClr val="tx1"/>
                </a:solidFill>
                <a:effectLst/>
                <a:latin typeface="Source Sans Pro" panose="020B0503030403020204" pitchFamily="34" charset="0"/>
                <a:ea typeface="Source Sans Pro" panose="020B0503030403020204" pitchFamily="34" charset="0"/>
              </a:rPr>
              <a:t>wir hätten nie im Leben gesündigt.“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536160" y="2564904"/>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1. Johannes-Brief 1,10</a:t>
            </a:r>
          </a:p>
        </p:txBody>
      </p:sp>
    </p:spTree>
    <p:extLst>
      <p:ext uri="{BB962C8B-B14F-4D97-AF65-F5344CB8AC3E}">
        <p14:creationId xmlns:p14="http://schemas.microsoft.com/office/powerpoint/2010/main" val="1131974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335360" y="404664"/>
            <a:ext cx="10873208" cy="1754326"/>
          </a:xfrm>
        </p:spPr>
        <p:txBody>
          <a:bodyPr wrap="square">
            <a:spAutoFit/>
          </a:bodyPr>
          <a:lstStyle/>
          <a:p>
            <a:pPr algn="l"/>
            <a:r>
              <a:rPr lang="de-DE" altLang="de-DE" dirty="0">
                <a:solidFill>
                  <a:schemeClr val="tx1"/>
                </a:solidFill>
                <a:effectLst/>
                <a:latin typeface="Source Sans Pro" panose="020B0503030403020204" pitchFamily="34" charset="0"/>
                <a:ea typeface="Source Sans Pro" panose="020B0503030403020204" pitchFamily="34" charset="0"/>
              </a:rPr>
              <a:t>„Macht Gott zum Lügner und sein Wort ist nicht in ihm.“</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176120" y="2492896"/>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1. Johannes-Brief 1,10</a:t>
            </a:r>
          </a:p>
        </p:txBody>
      </p:sp>
    </p:spTree>
    <p:extLst>
      <p:ext uri="{BB962C8B-B14F-4D97-AF65-F5344CB8AC3E}">
        <p14:creationId xmlns:p14="http://schemas.microsoft.com/office/powerpoint/2010/main" val="15152081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551384" y="692696"/>
            <a:ext cx="8280920" cy="1015663"/>
          </a:xfrm>
        </p:spPr>
        <p:txBody>
          <a:bodyPr wrap="square">
            <a:spAutoFit/>
          </a:bodyPr>
          <a:lstStyle/>
          <a:p>
            <a:pPr algn="l"/>
            <a:r>
              <a:rPr lang="de-DE" altLang="de-DE" sz="6000" dirty="0">
                <a:solidFill>
                  <a:schemeClr val="tx1"/>
                </a:solidFill>
                <a:effectLst/>
                <a:latin typeface="Source Sans Pro Black" panose="020B0803030403020204" pitchFamily="34" charset="0"/>
                <a:ea typeface="Source Sans Pro Black" panose="020B0803030403020204" pitchFamily="34" charset="0"/>
              </a:rPr>
              <a:t>Schlussgedanke</a:t>
            </a:r>
          </a:p>
        </p:txBody>
      </p:sp>
    </p:spTree>
    <p:extLst>
      <p:ext uri="{BB962C8B-B14F-4D97-AF65-F5344CB8AC3E}">
        <p14:creationId xmlns:p14="http://schemas.microsoft.com/office/powerpoint/2010/main" val="5993744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260648"/>
            <a:ext cx="10873208" cy="2800767"/>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„Wenn wir unsere Sünden bekennen,</a:t>
            </a:r>
            <a:br>
              <a:rPr lang="de-DE" altLang="de-DE" sz="4400" dirty="0">
                <a:solidFill>
                  <a:schemeClr val="tx1"/>
                </a:solidFill>
                <a:effectLst/>
                <a:latin typeface="Source Sans Pro" panose="020B0503030403020204" pitchFamily="34" charset="0"/>
                <a:ea typeface="Source Sans Pro" panose="020B0503030403020204" pitchFamily="34" charset="0"/>
              </a:rPr>
            </a:br>
            <a:r>
              <a:rPr lang="de-DE" altLang="de-DE" sz="4400" dirty="0">
                <a:solidFill>
                  <a:schemeClr val="tx1"/>
                </a:solidFill>
                <a:effectLst/>
                <a:latin typeface="Source Sans Pro" panose="020B0503030403020204" pitchFamily="34" charset="0"/>
                <a:ea typeface="Source Sans Pro" panose="020B0503030403020204" pitchFamily="34" charset="0"/>
              </a:rPr>
              <a:t>erweist Gott sich als treu und gerecht:</a:t>
            </a:r>
            <a:br>
              <a:rPr lang="de-DE" altLang="de-DE" sz="4400" dirty="0">
                <a:solidFill>
                  <a:schemeClr val="tx1"/>
                </a:solidFill>
                <a:effectLst/>
                <a:latin typeface="Source Sans Pro" panose="020B0503030403020204" pitchFamily="34" charset="0"/>
                <a:ea typeface="Source Sans Pro" panose="020B0503030403020204" pitchFamily="34" charset="0"/>
              </a:rPr>
            </a:br>
            <a:r>
              <a:rPr lang="de-DE" altLang="de-DE" sz="4400" dirty="0">
                <a:solidFill>
                  <a:schemeClr val="tx1"/>
                </a:solidFill>
                <a:effectLst/>
                <a:latin typeface="Source Sans Pro" panose="020B0503030403020204" pitchFamily="34" charset="0"/>
                <a:ea typeface="Source Sans Pro" panose="020B0503030403020204" pitchFamily="34" charset="0"/>
              </a:rPr>
              <a:t>Er vergibt uns unsere Sünden und</a:t>
            </a:r>
            <a:br>
              <a:rPr lang="de-DE" altLang="de-DE" sz="4400" dirty="0">
                <a:solidFill>
                  <a:schemeClr val="tx1"/>
                </a:solidFill>
                <a:effectLst/>
                <a:latin typeface="Source Sans Pro" panose="020B0503030403020204" pitchFamily="34" charset="0"/>
                <a:ea typeface="Source Sans Pro" panose="020B0503030403020204" pitchFamily="34" charset="0"/>
              </a:rPr>
            </a:br>
            <a:r>
              <a:rPr lang="de-DE" altLang="de-DE" sz="4400" dirty="0">
                <a:solidFill>
                  <a:schemeClr val="tx1"/>
                </a:solidFill>
                <a:effectLst/>
                <a:latin typeface="Source Sans Pro" panose="020B0503030403020204" pitchFamily="34" charset="0"/>
                <a:ea typeface="Source Sans Pro" panose="020B0503030403020204" pitchFamily="34" charset="0"/>
              </a:rPr>
              <a:t>reinigt uns von aller Ungerechtigkeit.“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176120" y="3429000"/>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1. Johannes-Brief 1,9</a:t>
            </a:r>
          </a:p>
        </p:txBody>
      </p:sp>
    </p:spTree>
    <p:extLst>
      <p:ext uri="{BB962C8B-B14F-4D97-AF65-F5344CB8AC3E}">
        <p14:creationId xmlns:p14="http://schemas.microsoft.com/office/powerpoint/2010/main" val="3196658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188640"/>
            <a:ext cx="10873208" cy="2800767"/>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Doch wenn wir unsere Sünden bekennen, erweist Gott sich als treu und gerecht:</a:t>
            </a:r>
            <a:br>
              <a:rPr lang="de-DE" altLang="de-DE" sz="4400" dirty="0">
                <a:solidFill>
                  <a:schemeClr val="tx1"/>
                </a:solidFill>
                <a:effectLst/>
                <a:latin typeface="Source Sans Pro" panose="020B0503030403020204" pitchFamily="34" charset="0"/>
                <a:ea typeface="Source Sans Pro" panose="020B0503030403020204" pitchFamily="34" charset="0"/>
              </a:rPr>
            </a:br>
            <a:r>
              <a:rPr lang="de-DE" altLang="de-DE" sz="4400" dirty="0">
                <a:solidFill>
                  <a:schemeClr val="tx1"/>
                </a:solidFill>
                <a:effectLst/>
                <a:latin typeface="Source Sans Pro" panose="020B0503030403020204" pitchFamily="34" charset="0"/>
                <a:ea typeface="Source Sans Pro" panose="020B0503030403020204" pitchFamily="34" charset="0"/>
              </a:rPr>
              <a:t>Er vergibt uns unsere Sünden und</a:t>
            </a:r>
            <a:br>
              <a:rPr lang="de-DE" altLang="de-DE" sz="4400" dirty="0">
                <a:solidFill>
                  <a:schemeClr val="tx1"/>
                </a:solidFill>
                <a:effectLst/>
                <a:latin typeface="Source Sans Pro" panose="020B0503030403020204" pitchFamily="34" charset="0"/>
                <a:ea typeface="Source Sans Pro" panose="020B0503030403020204" pitchFamily="34" charset="0"/>
              </a:rPr>
            </a:br>
            <a:r>
              <a:rPr lang="de-DE" altLang="de-DE" sz="4400" dirty="0">
                <a:solidFill>
                  <a:schemeClr val="tx1"/>
                </a:solidFill>
                <a:effectLst/>
                <a:latin typeface="Source Sans Pro" panose="020B0503030403020204" pitchFamily="34" charset="0"/>
                <a:ea typeface="Source Sans Pro" panose="020B0503030403020204" pitchFamily="34" charset="0"/>
              </a:rPr>
              <a:t>reinigt uns von aller Ungerechtigkeit.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464152" y="3384252"/>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1. Johannes-Brief 1,9</a:t>
            </a:r>
          </a:p>
        </p:txBody>
      </p:sp>
    </p:spTree>
    <p:extLst>
      <p:ext uri="{BB962C8B-B14F-4D97-AF65-F5344CB8AC3E}">
        <p14:creationId xmlns:p14="http://schemas.microsoft.com/office/powerpoint/2010/main" val="2848501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332656"/>
            <a:ext cx="9649072" cy="2123658"/>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Wenn wir behaupten, wir hätten nicht gesündigt, machen wir Gott zum Lügner und sein Wort ist nicht in uns.</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248128" y="2708920"/>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1. Johannes-Brief 1,10</a:t>
            </a:r>
          </a:p>
        </p:txBody>
      </p:sp>
    </p:spTree>
    <p:extLst>
      <p:ext uri="{BB962C8B-B14F-4D97-AF65-F5344CB8AC3E}">
        <p14:creationId xmlns:p14="http://schemas.microsoft.com/office/powerpoint/2010/main" val="1422388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335360" y="692696"/>
            <a:ext cx="10225136" cy="1015663"/>
          </a:xfrm>
        </p:spPr>
        <p:txBody>
          <a:bodyPr wrap="square">
            <a:spAutoFit/>
          </a:bodyPr>
          <a:lstStyle/>
          <a:p>
            <a:pPr algn="l"/>
            <a:r>
              <a:rPr lang="de-DE" altLang="de-DE" sz="6000" dirty="0">
                <a:solidFill>
                  <a:schemeClr val="tx1"/>
                </a:solidFill>
                <a:effectLst/>
                <a:latin typeface="Source Sans Pro Black" panose="020B0803030403020204" pitchFamily="34" charset="0"/>
                <a:ea typeface="Source Sans Pro Black" panose="020B0803030403020204" pitchFamily="34" charset="0"/>
              </a:rPr>
              <a:t>I. Was ist eigentlich Sünde?</a:t>
            </a:r>
          </a:p>
        </p:txBody>
      </p:sp>
    </p:spTree>
    <p:extLst>
      <p:ext uri="{BB962C8B-B14F-4D97-AF65-F5344CB8AC3E}">
        <p14:creationId xmlns:p14="http://schemas.microsoft.com/office/powerpoint/2010/main" val="3379662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476672"/>
            <a:ext cx="10873208" cy="1569660"/>
          </a:xfrm>
        </p:spPr>
        <p:txBody>
          <a:bodyPr wrap="square">
            <a:spAutoFit/>
          </a:bodyPr>
          <a:lstStyle/>
          <a:p>
            <a:pPr algn="l"/>
            <a:r>
              <a:rPr lang="de-DE" altLang="de-DE" sz="4800" dirty="0">
                <a:solidFill>
                  <a:schemeClr val="tx1"/>
                </a:solidFill>
                <a:effectLst/>
                <a:latin typeface="Source Sans Pro" panose="020B0503030403020204" pitchFamily="34" charset="0"/>
                <a:ea typeface="Source Sans Pro" panose="020B0503030403020204" pitchFamily="34" charset="0"/>
              </a:rPr>
              <a:t>„Das Blut Jesu, seines Sohnes,</a:t>
            </a:r>
            <a:br>
              <a:rPr lang="de-DE" altLang="de-DE" sz="4800" dirty="0">
                <a:solidFill>
                  <a:schemeClr val="tx1"/>
                </a:solidFill>
                <a:effectLst/>
                <a:latin typeface="Source Sans Pro" panose="020B0503030403020204" pitchFamily="34" charset="0"/>
                <a:ea typeface="Source Sans Pro" panose="020B0503030403020204" pitchFamily="34" charset="0"/>
              </a:rPr>
            </a:br>
            <a:r>
              <a:rPr lang="de-DE" altLang="de-DE" sz="4800" dirty="0">
                <a:solidFill>
                  <a:schemeClr val="tx1"/>
                </a:solidFill>
                <a:effectLst/>
                <a:latin typeface="Source Sans Pro" panose="020B0503030403020204" pitchFamily="34" charset="0"/>
                <a:ea typeface="Source Sans Pro" panose="020B0503030403020204" pitchFamily="34" charset="0"/>
              </a:rPr>
              <a:t>reinigt fortlaufend alle unsere Sünden.“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536160" y="2636912"/>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1. Johannes-Brief 1,7</a:t>
            </a:r>
          </a:p>
        </p:txBody>
      </p:sp>
    </p:spTree>
    <p:extLst>
      <p:ext uri="{BB962C8B-B14F-4D97-AF65-F5344CB8AC3E}">
        <p14:creationId xmlns:p14="http://schemas.microsoft.com/office/powerpoint/2010/main" val="1826127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260648"/>
            <a:ext cx="11487825" cy="2800767"/>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„Wenn der Heilige Geist kommt, wird er der Welt die Augen auftun über die Sünde und über die Gerechtigkeit und über das Gericht; über die Sünde: dass sie nicht an mich glauben.“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790737" y="3501008"/>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Johannes-Evangelium 16,8-9</a:t>
            </a:r>
          </a:p>
        </p:txBody>
      </p:sp>
    </p:spTree>
    <p:extLst>
      <p:ext uri="{BB962C8B-B14F-4D97-AF65-F5344CB8AC3E}">
        <p14:creationId xmlns:p14="http://schemas.microsoft.com/office/powerpoint/2010/main" val="762488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260648"/>
            <a:ext cx="11305256" cy="2800767"/>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„Es gibt keinen Unterschied: Alle sind schuldig geworden und haben die Herrlichkeit verloren, in der Gott den Menschen ursprünglich geschaffen hatte.“</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536160" y="3061415"/>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Römer-Brief 3,22-23</a:t>
            </a:r>
          </a:p>
        </p:txBody>
      </p:sp>
    </p:spTree>
    <p:extLst>
      <p:ext uri="{BB962C8B-B14F-4D97-AF65-F5344CB8AC3E}">
        <p14:creationId xmlns:p14="http://schemas.microsoft.com/office/powerpoint/2010/main" val="4053614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08815" y="404664"/>
            <a:ext cx="10873208" cy="1569660"/>
          </a:xfrm>
        </p:spPr>
        <p:txBody>
          <a:bodyPr wrap="square">
            <a:spAutoFit/>
          </a:bodyPr>
          <a:lstStyle/>
          <a:p>
            <a:pPr algn="l"/>
            <a:r>
              <a:rPr lang="de-DE" altLang="de-DE" sz="4800" dirty="0">
                <a:solidFill>
                  <a:schemeClr val="tx1"/>
                </a:solidFill>
                <a:effectLst/>
                <a:latin typeface="Source Sans Pro" panose="020B0503030403020204" pitchFamily="34" charset="0"/>
                <a:ea typeface="Source Sans Pro" panose="020B0503030403020204" pitchFamily="34" charset="0"/>
              </a:rPr>
              <a:t>„Ich tue nicht das Gute, das ich tun will, sondern das Böse, das ich nicht tun will.“</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392144" y="2420888"/>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Römer-Brief 7,19</a:t>
            </a:r>
          </a:p>
        </p:txBody>
      </p:sp>
    </p:spTree>
    <p:extLst>
      <p:ext uri="{BB962C8B-B14F-4D97-AF65-F5344CB8AC3E}">
        <p14:creationId xmlns:p14="http://schemas.microsoft.com/office/powerpoint/2010/main" val="552804062"/>
      </p:ext>
    </p:extLst>
  </p:cSld>
  <p:clrMapOvr>
    <a:masterClrMapping/>
  </p:clrMapOvr>
</p:sld>
</file>

<file path=ppt/theme/theme1.xml><?xml version="1.0" encoding="utf-8"?>
<a:theme xmlns:a="http://schemas.openxmlformats.org/drawingml/2006/main" name="Designvorlage 'Berggipfel'">
  <a:themeElements>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Default Design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Default Design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Default Design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Default Design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Default Design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Default Design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Default Design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Designvorlage 'Berggipfel'</Template>
  <TotalTime>0</TotalTime>
  <Words>604</Words>
  <Application>Microsoft Office PowerPoint</Application>
  <PresentationFormat>Benutzerdefiniert</PresentationFormat>
  <Paragraphs>75</Paragraphs>
  <Slides>26</Slides>
  <Notes>26</Notes>
  <HiddenSlides>0</HiddenSlides>
  <MMClips>0</MMClips>
  <ScaleCrop>false</ScaleCrop>
  <HeadingPairs>
    <vt:vector size="4" baseType="variant">
      <vt:variant>
        <vt:lpstr>Design</vt:lpstr>
      </vt:variant>
      <vt:variant>
        <vt:i4>1</vt:i4>
      </vt:variant>
      <vt:variant>
        <vt:lpstr>Folientitel</vt:lpstr>
      </vt:variant>
      <vt:variant>
        <vt:i4>26</vt:i4>
      </vt:variant>
    </vt:vector>
  </HeadingPairs>
  <TitlesOfParts>
    <vt:vector size="27" baseType="lpstr">
      <vt:lpstr>Designvorlage 'Berggipfel'</vt:lpstr>
      <vt:lpstr>Leben mit einer gesunden Selbsteinschätzung</vt:lpstr>
      <vt:lpstr>Wenn wir behaupten, ohne Sünde zu sein, betrügen wir uns selbst und die Wahrheit ist nicht in uns.</vt:lpstr>
      <vt:lpstr>Doch wenn wir unsere Sünden bekennen, erweist Gott sich als treu und gerecht: Er vergibt uns unsere Sünden und reinigt uns von aller Ungerechtigkeit.</vt:lpstr>
      <vt:lpstr>Wenn wir behaupten, wir hätten nicht gesündigt, machen wir Gott zum Lügner und sein Wort ist nicht in uns.</vt:lpstr>
      <vt:lpstr>I. Was ist eigentlich Sünde?</vt:lpstr>
      <vt:lpstr>„Das Blut Jesu, seines Sohnes, reinigt fortlaufend alle unsere Sünden.“</vt:lpstr>
      <vt:lpstr>„Wenn der Heilige Geist kommt, wird er der Welt die Augen auftun über die Sünde und über die Gerechtigkeit und über das Gericht; über die Sünde: dass sie nicht an mich glauben.“</vt:lpstr>
      <vt:lpstr>„Es gibt keinen Unterschied: Alle sind schuldig geworden und haben die Herrlichkeit verloren, in der Gott den Menschen ursprünglich geschaffen hatte.“</vt:lpstr>
      <vt:lpstr>„Ich tue nicht das Gute, das ich tun will, sondern das Böse, das ich nicht tun will.“</vt:lpstr>
      <vt:lpstr>„Gott wird euch den Geist der Wahrheit geben, den die Welt nicht bekommen kann, weil sie ihn nicht sieht und nicht kennt. Aber ihr kennt ihn, denn er bleibt bei euch und wird in euch sein.“</vt:lpstr>
      <vt:lpstr>II. Wie werden wir die Sünde los?</vt:lpstr>
      <vt:lpstr>„Wenn wir unsere Sünden bekennen, erweist Gott sich als treu und gerecht.“</vt:lpstr>
      <vt:lpstr>„Alle, die Johannes zuhörten – das ganze Volk und sogar die Zolleinnehmer –, gaben Gott in seinem Urteil Recht; sie haben sich von Johannes taufen lassen.“</vt:lpstr>
      <vt:lpstr>„Wenn du mit deinem Mund bekennst, dass Jesus der Herr ist, und mit deinem Herzen glaubst, dass Gott ihn von den Toten auferweckt hat, wirst du gerettet werden.“</vt:lpstr>
      <vt:lpstr>„Wenn wir unsere Sünden bekennen, erweist sich als treu und gerecht: Er vergibt uns unsere Sünden und reinigt uns von aller Ungerechtigkeit.“</vt:lpstr>
      <vt:lpstr>„Wenn du mit Jesus Christus verbunden bist, bist du nicht mehr unter dem Gesetz der Sünde und des Todes; das Gesetz des Geistes, der lebendig macht, hat dich davon befreit.“</vt:lpstr>
      <vt:lpstr>„Wenn jemand zu Christus gehört, ist er eine neue Schöpfung. Das Alte ist vergangen; etwas ganz Neues hat begonnen!“</vt:lpstr>
      <vt:lpstr>„Gott hat uns aus der Gewalt der Finsternis befreit und hat uns in das Reich versetzt, in dem sein geliebter Sohn regiert. Durch ihn, Jesus Christus, sind wir erlöst; durch ihn sind uns unsere Sünden vergeben.“</vt:lpstr>
      <vt:lpstr>III. Können wir ohne Sünde leben?</vt:lpstr>
      <vt:lpstr>„Wenn wir behaupten, wir hätten nicht gesündigt, machen wir Gott zum Lügner und sein Wort ist nicht in uns.“</vt:lpstr>
      <vt:lpstr>„Wer aus Gott geboren ist, sündigt nicht, denn in ihm ist und bleibt die erneuernde Kraft Gottes. Gott ist sein Vater geworden – wie könnte er da noch sündigen!“</vt:lpstr>
      <vt:lpstr>„Wenn wir behaupten, wir hätten nicht gesündigt, machen wir Gott zum Lügner und sein Wort ist nicht in uns.“</vt:lpstr>
      <vt:lpstr>„Wenn wir behaupten, wir hätten nie im Leben gesündigt.“</vt:lpstr>
      <vt:lpstr>„Macht Gott zum Lügner und sein Wort ist nicht in ihm.“</vt:lpstr>
      <vt:lpstr>Schlussgedanke</vt:lpstr>
      <vt:lpstr>„Wenn wir unsere Sünden bekennen, erweist Gott sich als treu und gerecht: Er vergibt uns unsere Sünden und reinigt uns von aller Ungerechtigkeit.“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Grundlegendes zum christlichen Leben - Teil 5/6 - Leben mit einer gesunden Selbsteinschätzung - Folien</dc:title>
  <dc:creator>Jürg Birnstiel</dc:creator>
  <cp:lastModifiedBy>Me</cp:lastModifiedBy>
  <cp:revision>768</cp:revision>
  <dcterms:created xsi:type="dcterms:W3CDTF">2013-11-12T15:20:47Z</dcterms:created>
  <dcterms:modified xsi:type="dcterms:W3CDTF">2022-04-14T18:51:08Z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TC102037911031</vt:lpwstr>
  </property>
</Properties>
</file>