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7"/>
  </p:notesMasterIdLst>
  <p:handoutMasterIdLst>
    <p:handoutMasterId r:id="rId38"/>
  </p:handoutMasterIdLst>
  <p:sldIdLst>
    <p:sldId id="1028" r:id="rId2"/>
    <p:sldId id="1029" r:id="rId3"/>
    <p:sldId id="1030" r:id="rId4"/>
    <p:sldId id="1031" r:id="rId5"/>
    <p:sldId id="1032" r:id="rId6"/>
    <p:sldId id="1033" r:id="rId7"/>
    <p:sldId id="1034" r:id="rId8"/>
    <p:sldId id="896" r:id="rId9"/>
    <p:sldId id="1035" r:id="rId10"/>
    <p:sldId id="1036" r:id="rId11"/>
    <p:sldId id="1057" r:id="rId12"/>
    <p:sldId id="1037" r:id="rId13"/>
    <p:sldId id="1038" r:id="rId14"/>
    <p:sldId id="1039" r:id="rId15"/>
    <p:sldId id="1040" r:id="rId16"/>
    <p:sldId id="1041" r:id="rId17"/>
    <p:sldId id="1042" r:id="rId18"/>
    <p:sldId id="962" r:id="rId19"/>
    <p:sldId id="1043" r:id="rId20"/>
    <p:sldId id="1044" r:id="rId21"/>
    <p:sldId id="1045" r:id="rId22"/>
    <p:sldId id="1046" r:id="rId23"/>
    <p:sldId id="1058" r:id="rId24"/>
    <p:sldId id="1047" r:id="rId25"/>
    <p:sldId id="1048" r:id="rId26"/>
    <p:sldId id="1049" r:id="rId27"/>
    <p:sldId id="1059" r:id="rId28"/>
    <p:sldId id="1050" r:id="rId29"/>
    <p:sldId id="1051" r:id="rId30"/>
    <p:sldId id="1052" r:id="rId31"/>
    <p:sldId id="1053" r:id="rId32"/>
    <p:sldId id="259" r:id="rId33"/>
    <p:sldId id="1054" r:id="rId34"/>
    <p:sldId id="1055" r:id="rId35"/>
    <p:sldId id="1056" r:id="rId36"/>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108" d="100"/>
          <a:sy n="108" d="100"/>
        </p:scale>
        <p:origin x="-672" y="-7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116457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51376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58009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59808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04531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98286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19250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38283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626589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79481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488306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06410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461342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902095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238401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191971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249727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07408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320681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22271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24932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390218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899657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355555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008231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918279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74368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87720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82265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69629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51330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33774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1000" b="-11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764704"/>
            <a:ext cx="11233248"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Jesus macht alles für Dich!</a:t>
            </a:r>
          </a:p>
        </p:txBody>
      </p:sp>
      <p:sp>
        <p:nvSpPr>
          <p:cNvPr id="409603" name="Rectangle 3"/>
          <p:cNvSpPr>
            <a:spLocks noGrp="1" noChangeArrowheads="1"/>
          </p:cNvSpPr>
          <p:nvPr>
            <p:ph type="subTitle" idx="1"/>
          </p:nvPr>
        </p:nvSpPr>
        <p:spPr>
          <a:xfrm>
            <a:off x="4079776" y="5805264"/>
            <a:ext cx="7705939" cy="461665"/>
          </a:xfrm>
        </p:spPr>
        <p:txBody>
          <a:bodyPr wrap="square">
            <a:spAutoFit/>
          </a:bodyPr>
          <a:lstStyle/>
          <a:p>
            <a:pPr algn="r"/>
            <a:r>
              <a:rPr lang="de-DE" altLang="de-DE" sz="2400" dirty="0">
                <a:effectLst/>
                <a:latin typeface="Source Sans Pro" panose="020B0503030403020204" pitchFamily="34" charset="0"/>
                <a:ea typeface="Source Sans Pro" panose="020B0503030403020204" pitchFamily="34" charset="0"/>
                <a:cs typeface="+mj-cs"/>
              </a:rPr>
              <a:t>Gedanken zu Karfreitag</a:t>
            </a:r>
          </a:p>
        </p:txBody>
      </p:sp>
      <p:sp>
        <p:nvSpPr>
          <p:cNvPr id="4" name="Rectangle 3"/>
          <p:cNvSpPr txBox="1">
            <a:spLocks noChangeArrowheads="1"/>
          </p:cNvSpPr>
          <p:nvPr/>
        </p:nvSpPr>
        <p:spPr bwMode="auto">
          <a:xfrm>
            <a:off x="5303912" y="2636912"/>
            <a:ext cx="633670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3600" dirty="0">
                <a:effectLst/>
                <a:latin typeface="Source Sans Pro" panose="020B0503030403020204" pitchFamily="34" charset="0"/>
                <a:ea typeface="Source Sans Pro" panose="020B0503030403020204" pitchFamily="34" charset="0"/>
                <a:cs typeface="+mj-cs"/>
              </a:rPr>
              <a:t>Lukas-Evangelium 22,39-46</a:t>
            </a:r>
          </a:p>
        </p:txBody>
      </p:sp>
    </p:spTree>
    <p:extLst>
      <p:ext uri="{BB962C8B-B14F-4D97-AF65-F5344CB8AC3E}">
        <p14:creationId xmlns:p14="http://schemas.microsoft.com/office/powerpoint/2010/main" val="3418594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10873208" cy="1569660"/>
          </a:xfrm>
        </p:spPr>
        <p:txBody>
          <a:bodyPr wrap="square">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„Das alles will ich dir geben, wenn du dich vor mir niederwirfst und mich anbetest.“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680176" y="242088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Matthäus-Evangelium 4,9</a:t>
            </a:r>
          </a:p>
        </p:txBody>
      </p:sp>
    </p:spTree>
    <p:extLst>
      <p:ext uri="{BB962C8B-B14F-4D97-AF65-F5344CB8AC3E}">
        <p14:creationId xmlns:p14="http://schemas.microsoft.com/office/powerpoint/2010/main" val="3993034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11449272" cy="2308324"/>
          </a:xfrm>
        </p:spPr>
        <p:txBody>
          <a:bodyPr wrap="square">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a:t>
            </a:r>
            <a:r>
              <a:rPr lang="de-DE" altLang="de-DE" sz="4800" dirty="0" err="1">
                <a:solidFill>
                  <a:schemeClr val="tx1"/>
                </a:solidFill>
                <a:effectLst/>
                <a:latin typeface="Source Sans Pro" panose="020B0503030403020204" pitchFamily="34" charset="0"/>
                <a:ea typeface="Source Sans Pro" panose="020B0503030403020204" pitchFamily="34" charset="0"/>
              </a:rPr>
              <a:t>Weisst</a:t>
            </a:r>
            <a:r>
              <a:rPr lang="de-DE" altLang="de-DE" sz="4800" dirty="0">
                <a:solidFill>
                  <a:schemeClr val="tx1"/>
                </a:solidFill>
                <a:effectLst/>
                <a:latin typeface="Source Sans Pro" panose="020B0503030403020204" pitchFamily="34" charset="0"/>
                <a:ea typeface="Source Sans Pro" panose="020B0503030403020204" pitchFamily="34" charset="0"/>
              </a:rPr>
              <a:t> du nicht, dass ich nur meinen Vater um Hilfe zu bitten brauche, und er schickt mir sofort mehr als zwölf Legionen Engel?“</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2997047"/>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Matthäus-Evangelium 26,53</a:t>
            </a:r>
          </a:p>
        </p:txBody>
      </p:sp>
    </p:spTree>
    <p:extLst>
      <p:ext uri="{BB962C8B-B14F-4D97-AF65-F5344CB8AC3E}">
        <p14:creationId xmlns:p14="http://schemas.microsoft.com/office/powerpoint/2010/main" val="1589138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76672"/>
            <a:ext cx="10873208" cy="1015663"/>
          </a:xfrm>
        </p:spPr>
        <p:txBody>
          <a:bodyPr wrap="square">
            <a:spAutoFit/>
          </a:bodyPr>
          <a:lstStyle/>
          <a:p>
            <a:pPr algn="l"/>
            <a:r>
              <a:rPr lang="de-DE" altLang="de-DE" sz="6000" dirty="0">
                <a:solidFill>
                  <a:schemeClr val="tx1"/>
                </a:solidFill>
                <a:effectLst/>
                <a:latin typeface="Source Sans Pro" panose="020B0503030403020204" pitchFamily="34" charset="0"/>
                <a:ea typeface="Source Sans Pro" panose="020B0503030403020204" pitchFamily="34" charset="0"/>
              </a:rPr>
              <a:t>„Wollt ihr etwa auch weggehen?“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220486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Johannes-Evangelium 6,67</a:t>
            </a:r>
          </a:p>
        </p:txBody>
      </p:sp>
    </p:spTree>
    <p:extLst>
      <p:ext uri="{BB962C8B-B14F-4D97-AF65-F5344CB8AC3E}">
        <p14:creationId xmlns:p14="http://schemas.microsoft.com/office/powerpoint/2010/main" val="3945844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10009112" cy="2800767"/>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„Herr, zu wem sollten wir gehen? Du hast Worte, die zum ewigen Leben führen, und wir glauben und haben erkannt, dass du der Heilige bist, den Gott gesandt hat.“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536160" y="3435978"/>
            <a:ext cx="41764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Johannes-Evangelium 6,68-69</a:t>
            </a:r>
          </a:p>
        </p:txBody>
      </p:sp>
    </p:spTree>
    <p:extLst>
      <p:ext uri="{BB962C8B-B14F-4D97-AF65-F5344CB8AC3E}">
        <p14:creationId xmlns:p14="http://schemas.microsoft.com/office/powerpoint/2010/main" val="1443839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10873208" cy="1569660"/>
          </a:xfrm>
        </p:spPr>
        <p:txBody>
          <a:bodyPr wrap="square">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„Ihr habt in allem, was ich durchgemacht habe, treu bei mir ausgehalten.“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392144" y="2132856"/>
            <a:ext cx="41764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22,28</a:t>
            </a:r>
          </a:p>
        </p:txBody>
      </p:sp>
    </p:spTree>
    <p:extLst>
      <p:ext uri="{BB962C8B-B14F-4D97-AF65-F5344CB8AC3E}">
        <p14:creationId xmlns:p14="http://schemas.microsoft.com/office/powerpoint/2010/main" val="2221765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260648"/>
            <a:ext cx="11737304"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„Weil Jesus selbst gelitten hat und Versuchungen ausgesetzt war, kann er denen helfen,</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die ebenfalls Versuchungen ausgesetzt sind.“</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392144" y="2852936"/>
            <a:ext cx="41764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Hebräer 2,18</a:t>
            </a:r>
          </a:p>
        </p:txBody>
      </p:sp>
    </p:spTree>
    <p:extLst>
      <p:ext uri="{BB962C8B-B14F-4D97-AF65-F5344CB8AC3E}">
        <p14:creationId xmlns:p14="http://schemas.microsoft.com/office/powerpoint/2010/main" val="1179907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26690"/>
            <a:ext cx="11593288"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„Jesus ist nicht ein </a:t>
            </a:r>
            <a:r>
              <a:rPr lang="de-DE" altLang="de-DE" sz="4000" dirty="0" err="1">
                <a:solidFill>
                  <a:schemeClr val="tx1"/>
                </a:solidFill>
                <a:effectLst/>
                <a:latin typeface="Source Sans Pro" panose="020B0503030403020204" pitchFamily="34" charset="0"/>
                <a:ea typeface="Source Sans Pro" panose="020B0503030403020204" pitchFamily="34" charset="0"/>
              </a:rPr>
              <a:t>Hoherpriester</a:t>
            </a:r>
            <a:r>
              <a:rPr lang="de-DE" altLang="de-DE" sz="4000" dirty="0">
                <a:solidFill>
                  <a:schemeClr val="tx1"/>
                </a:solidFill>
                <a:effectLst/>
                <a:latin typeface="Source Sans Pro" panose="020B0503030403020204" pitchFamily="34" charset="0"/>
                <a:ea typeface="Source Sans Pro" panose="020B0503030403020204" pitchFamily="34" charset="0"/>
              </a:rPr>
              <a:t>, der uns in unserer Schwachheit nicht verstehen könnte. Vielmehr war er – genau wie wir – Versuchungen aller Art ausgesetzt, allerdings mit dem entscheidenden Unterschied,</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dass er ohne Sünde blieb.“</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248128" y="3461212"/>
            <a:ext cx="41764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Hebräer 4,15</a:t>
            </a:r>
          </a:p>
        </p:txBody>
      </p:sp>
    </p:spTree>
    <p:extLst>
      <p:ext uri="{BB962C8B-B14F-4D97-AF65-F5344CB8AC3E}">
        <p14:creationId xmlns:p14="http://schemas.microsoft.com/office/powerpoint/2010/main" val="4069873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116632"/>
            <a:ext cx="10873208" cy="3477875"/>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„Wir wollen also voll Zuversicht vor den Thron unseres gnädigen Gottes treten, damit er uns sein Erbarmen schenkt und uns seine Gnade erfahren lässt und wir zur rechten Zeit die Hilfe bekommen, die wir brauchen.“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248128" y="3604163"/>
            <a:ext cx="41764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Hebräer 4,16</a:t>
            </a:r>
          </a:p>
        </p:txBody>
      </p:sp>
    </p:spTree>
    <p:extLst>
      <p:ext uri="{BB962C8B-B14F-4D97-AF65-F5344CB8AC3E}">
        <p14:creationId xmlns:p14="http://schemas.microsoft.com/office/powerpoint/2010/main" val="1988010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51384" y="620688"/>
            <a:ext cx="10081120"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II. </a:t>
            </a:r>
            <a:r>
              <a:rPr lang="de-CH" altLang="de-DE" sz="6000" dirty="0">
                <a:solidFill>
                  <a:schemeClr val="tx1"/>
                </a:solidFill>
                <a:effectLst/>
                <a:latin typeface="Source Sans Pro Black" panose="020B0803030403020204" pitchFamily="34" charset="0"/>
                <a:ea typeface="Source Sans Pro Black" panose="020B0803030403020204" pitchFamily="34" charset="0"/>
              </a:rPr>
              <a:t>Es geht um mich!</a:t>
            </a:r>
            <a:endParaRPr lang="de-DE" altLang="de-DE" sz="60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260648"/>
            <a:ext cx="10873208" cy="1754326"/>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„Vater, wenn du willst, lass diesen bitteren Kelch an mir vorübergehen.“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392144" y="2780928"/>
            <a:ext cx="41764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22,42</a:t>
            </a:r>
          </a:p>
        </p:txBody>
      </p:sp>
    </p:spTree>
    <p:extLst>
      <p:ext uri="{BB962C8B-B14F-4D97-AF65-F5344CB8AC3E}">
        <p14:creationId xmlns:p14="http://schemas.microsoft.com/office/powerpoint/2010/main" val="1715212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332656"/>
            <a:ext cx="10873208"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„Wie sehr habe ich mich danach gesehnt, dieses Passamahl mit euch zu feiern,</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bevor ich leiden muss.“</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464152" y="278092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22,15</a:t>
            </a:r>
          </a:p>
        </p:txBody>
      </p:sp>
    </p:spTree>
    <p:extLst>
      <p:ext uri="{BB962C8B-B14F-4D97-AF65-F5344CB8AC3E}">
        <p14:creationId xmlns:p14="http://schemas.microsoft.com/office/powerpoint/2010/main" val="1116781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548680"/>
            <a:ext cx="10873208" cy="923330"/>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„Meine Seele ist zu Tode betrübt!“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960096" y="2348880"/>
            <a:ext cx="41764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Markus-Evangelium 14,34</a:t>
            </a:r>
          </a:p>
        </p:txBody>
      </p:sp>
    </p:spTree>
    <p:extLst>
      <p:ext uri="{BB962C8B-B14F-4D97-AF65-F5344CB8AC3E}">
        <p14:creationId xmlns:p14="http://schemas.microsoft.com/office/powerpoint/2010/main" val="1374629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260648"/>
            <a:ext cx="10081120"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„Vor mir steht eine Taufe, mit der ich noch getauft werden muss, und wie schwer ist mir das Herz, bis sie vollzogen ist!“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248128" y="2780928"/>
            <a:ext cx="41764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12,50</a:t>
            </a:r>
          </a:p>
        </p:txBody>
      </p:sp>
    </p:spTree>
    <p:extLst>
      <p:ext uri="{BB962C8B-B14F-4D97-AF65-F5344CB8AC3E}">
        <p14:creationId xmlns:p14="http://schemas.microsoft.com/office/powerpoint/2010/main" val="735020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04664"/>
            <a:ext cx="10873208" cy="1754326"/>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„Aber nicht mein Wille soll geschehen, sondern deiner.“</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384032" y="2564904"/>
            <a:ext cx="41764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22,42</a:t>
            </a:r>
          </a:p>
        </p:txBody>
      </p:sp>
    </p:spTree>
    <p:extLst>
      <p:ext uri="{BB962C8B-B14F-4D97-AF65-F5344CB8AC3E}">
        <p14:creationId xmlns:p14="http://schemas.microsoft.com/office/powerpoint/2010/main" val="3520871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188640"/>
            <a:ext cx="10873208" cy="2585323"/>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„Ich fühlte mich schwach; ich war ängstlich und sehr unsicher, als ich zu euch sprach.“</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04112" y="2967335"/>
            <a:ext cx="41764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Korinther-Brief 2,3</a:t>
            </a:r>
          </a:p>
        </p:txBody>
      </p:sp>
    </p:spTree>
    <p:extLst>
      <p:ext uri="{BB962C8B-B14F-4D97-AF65-F5344CB8AC3E}">
        <p14:creationId xmlns:p14="http://schemas.microsoft.com/office/powerpoint/2010/main" val="3348870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188640"/>
            <a:ext cx="9145016" cy="2800767"/>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„Die Engel sind alle Diener, Wesen der unsichtbaren Welt, die denen zu Hilfe geschickt werden, die die zukünftige Rettung erben.“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879976" y="2966362"/>
            <a:ext cx="41764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Hebräer 1,14</a:t>
            </a:r>
          </a:p>
        </p:txBody>
      </p:sp>
    </p:spTree>
    <p:extLst>
      <p:ext uri="{BB962C8B-B14F-4D97-AF65-F5344CB8AC3E}">
        <p14:creationId xmlns:p14="http://schemas.microsoft.com/office/powerpoint/2010/main" val="21910632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10873208"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„Der Kampf wurde so heftig, und Jesus betete mit solcher Anspannung, dass sein </a:t>
            </a:r>
            <a:r>
              <a:rPr lang="de-DE" altLang="de-DE" sz="4400" dirty="0" err="1">
                <a:solidFill>
                  <a:schemeClr val="tx1"/>
                </a:solidFill>
                <a:effectLst/>
                <a:latin typeface="Source Sans Pro" panose="020B0503030403020204" pitchFamily="34" charset="0"/>
                <a:ea typeface="Source Sans Pro" panose="020B0503030403020204" pitchFamily="34" charset="0"/>
              </a:rPr>
              <a:t>Schweiss</a:t>
            </a:r>
            <a:r>
              <a:rPr lang="de-DE" altLang="de-DE" sz="4400" dirty="0">
                <a:solidFill>
                  <a:schemeClr val="tx1"/>
                </a:solidFill>
                <a:effectLst/>
                <a:latin typeface="Source Sans Pro" panose="020B0503030403020204" pitchFamily="34" charset="0"/>
                <a:ea typeface="Source Sans Pro" panose="020B0503030403020204" pitchFamily="34" charset="0"/>
              </a:rPr>
              <a:t> wie Blut auf die Erde tropfte.“ </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392144" y="2780928"/>
            <a:ext cx="41764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22,44</a:t>
            </a:r>
          </a:p>
        </p:txBody>
      </p:sp>
    </p:spTree>
    <p:extLst>
      <p:ext uri="{BB962C8B-B14F-4D97-AF65-F5344CB8AC3E}">
        <p14:creationId xmlns:p14="http://schemas.microsoft.com/office/powerpoint/2010/main" val="26778203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332656"/>
            <a:ext cx="10873208" cy="1446550"/>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„Jetzt ist eure Stunde gekommen,</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jetzt übt die Finsternis ihre Macht aus.“</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032104" y="2132856"/>
            <a:ext cx="41764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22,53</a:t>
            </a:r>
          </a:p>
        </p:txBody>
      </p:sp>
    </p:spTree>
    <p:extLst>
      <p:ext uri="{BB962C8B-B14F-4D97-AF65-F5344CB8AC3E}">
        <p14:creationId xmlns:p14="http://schemas.microsoft.com/office/powerpoint/2010/main" val="40991166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260648"/>
            <a:ext cx="10873208"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„Es war schon etwa zwölf Uhr mittags, da verfinsterte sich die Sonne und es wurde dunkel im ganzen Land bis um drei Uhr.“</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032104" y="2852936"/>
            <a:ext cx="41764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23,44-45</a:t>
            </a:r>
          </a:p>
        </p:txBody>
      </p:sp>
    </p:spTree>
    <p:extLst>
      <p:ext uri="{BB962C8B-B14F-4D97-AF65-F5344CB8AC3E}">
        <p14:creationId xmlns:p14="http://schemas.microsoft.com/office/powerpoint/2010/main" val="24910374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332656"/>
            <a:ext cx="10873208"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„Im Gehorsam gegen Gott erniedrigte er sich so tief, dass er sogar den Tod auf sich nahm, ja, den Verbrechertod am Kreuz.“</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04112" y="2564904"/>
            <a:ext cx="41764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Philipper-Brief 2,8</a:t>
            </a:r>
          </a:p>
        </p:txBody>
      </p:sp>
    </p:spTree>
    <p:extLst>
      <p:ext uri="{BB962C8B-B14F-4D97-AF65-F5344CB8AC3E}">
        <p14:creationId xmlns:p14="http://schemas.microsoft.com/office/powerpoint/2010/main" val="8618502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260648"/>
            <a:ext cx="10873208"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„Unsere Sünden hat er ans Kreuz hinaufgetragen, mit seinem eigenen Leib. Damit sind wir für die Sünden tot und können nun für das Gute leben. Durch seine Wunden seid ihr geheilt worden!“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320136" y="3198167"/>
            <a:ext cx="41764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Petrus-Brief 2,24</a:t>
            </a:r>
          </a:p>
        </p:txBody>
      </p:sp>
    </p:spTree>
    <p:extLst>
      <p:ext uri="{BB962C8B-B14F-4D97-AF65-F5344CB8AC3E}">
        <p14:creationId xmlns:p14="http://schemas.microsoft.com/office/powerpoint/2010/main" val="122753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9217024"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Jesus </a:t>
            </a:r>
            <a:r>
              <a:rPr lang="de-DE" altLang="de-DE" sz="4400" dirty="0" err="1">
                <a:solidFill>
                  <a:schemeClr val="tx1"/>
                </a:solidFill>
                <a:effectLst/>
                <a:latin typeface="Source Sans Pro" panose="020B0503030403020204" pitchFamily="34" charset="0"/>
                <a:ea typeface="Source Sans Pro" panose="020B0503030403020204" pitchFamily="34" charset="0"/>
              </a:rPr>
              <a:t>verliess</a:t>
            </a:r>
            <a:r>
              <a:rPr lang="de-DE" altLang="de-DE" sz="4400" dirty="0">
                <a:solidFill>
                  <a:schemeClr val="tx1"/>
                </a:solidFill>
                <a:effectLst/>
                <a:latin typeface="Source Sans Pro" panose="020B0503030403020204" pitchFamily="34" charset="0"/>
                <a:ea typeface="Source Sans Pro" panose="020B0503030403020204" pitchFamily="34" charset="0"/>
              </a:rPr>
              <a:t> die Stadt und ging wie gewohnt zum Ölberg; seine Jünger begleiteten ihn.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320136" y="270892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22,39</a:t>
            </a:r>
          </a:p>
        </p:txBody>
      </p:sp>
    </p:spTree>
    <p:extLst>
      <p:ext uri="{BB962C8B-B14F-4D97-AF65-F5344CB8AC3E}">
        <p14:creationId xmlns:p14="http://schemas.microsoft.com/office/powerpoint/2010/main" val="17679949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1305256" cy="2800767"/>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„Ihr wart wie Schafe, die sich verlaufen haben; jetzt aber seid ihr auf den rechten Weg zurückgekehrt und folgt dem Hirten,</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der euch leitet und schützt.“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032104" y="3061415"/>
            <a:ext cx="41764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Petrus-Brief 2,25</a:t>
            </a:r>
          </a:p>
        </p:txBody>
      </p:sp>
    </p:spTree>
    <p:extLst>
      <p:ext uri="{BB962C8B-B14F-4D97-AF65-F5344CB8AC3E}">
        <p14:creationId xmlns:p14="http://schemas.microsoft.com/office/powerpoint/2010/main" val="28312040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04664"/>
            <a:ext cx="10873208" cy="1754326"/>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„Steht auf und betet, damit ihr nicht in Versuchung geratet!“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76120" y="2276872"/>
            <a:ext cx="41764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22,46</a:t>
            </a:r>
          </a:p>
        </p:txBody>
      </p:sp>
    </p:spTree>
    <p:extLst>
      <p:ext uri="{BB962C8B-B14F-4D97-AF65-F5344CB8AC3E}">
        <p14:creationId xmlns:p14="http://schemas.microsoft.com/office/powerpoint/2010/main" val="22810969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51384" y="692696"/>
            <a:ext cx="8280920"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188640"/>
            <a:ext cx="10729192" cy="440120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„Jesus, der Gott in allem gleich war und auf einer Stufe mit ihm stand, nutzte seine Macht nicht zu seinem eigenen Vorteil aus. Im Gegenteil: Er verzichtete auf alle seine Vorrechte und stellte sich auf dieselbe Stufe wie ein Diener. Er wurde einer von uns – ein Mensch wie andere Menschen.“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320136" y="4567695"/>
            <a:ext cx="41764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Philipper-Brief 2,6-7</a:t>
            </a:r>
          </a:p>
        </p:txBody>
      </p:sp>
    </p:spTree>
    <p:extLst>
      <p:ext uri="{BB962C8B-B14F-4D97-AF65-F5344CB8AC3E}">
        <p14:creationId xmlns:p14="http://schemas.microsoft.com/office/powerpoint/2010/main" val="26560194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10873208" cy="3785652"/>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„Aber er erniedrigte sich noch mehr: Im Gehorsam gegenüber Gott nahm er sogar den Tod auf sich;</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er starb am Kreuz wie ein Verbrecher. Deshalb hat Gott ihn auch so unvergleichlich hoch erhöht und hat ihm als Ehrentitel den Namen gegeben,</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der bedeutender ist als jeder andere Name.“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320136" y="4509120"/>
            <a:ext cx="41764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Philipper-Brief 2,8-9</a:t>
            </a:r>
          </a:p>
        </p:txBody>
      </p:sp>
    </p:spTree>
    <p:extLst>
      <p:ext uri="{BB962C8B-B14F-4D97-AF65-F5344CB8AC3E}">
        <p14:creationId xmlns:p14="http://schemas.microsoft.com/office/powerpoint/2010/main" val="2050195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10873208" cy="3785652"/>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„Und weil Jesus diesen Namen trägt, werden sich einmal alle vor ihm auf die Knie werfen, alle, die im Himmel, auf der Erde und unter der Erde sind. Alle werden anerkennen, dass Jesus Christus der Herr ist, und werden damit Gott, dem Vater,</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die Ehre geben.“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248128" y="3974292"/>
            <a:ext cx="41764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Philipper-Brief 2,10-11</a:t>
            </a:r>
          </a:p>
        </p:txBody>
      </p:sp>
    </p:spTree>
    <p:extLst>
      <p:ext uri="{BB962C8B-B14F-4D97-AF65-F5344CB8AC3E}">
        <p14:creationId xmlns:p14="http://schemas.microsoft.com/office/powerpoint/2010/main" val="3297818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178768"/>
            <a:ext cx="10873208"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Als er dort angekommen war, sagte er zu ihnen: »Betet darum, dass ihr nicht in Versuchung geratet!« Hierauf trennte er sich von ihnen.</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Etwa einen Steinwurf weit entfernt kniete</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er nieder und betete: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680176" y="337649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22,40-41</a:t>
            </a:r>
          </a:p>
        </p:txBody>
      </p:sp>
    </p:spTree>
    <p:extLst>
      <p:ext uri="{BB962C8B-B14F-4D97-AF65-F5344CB8AC3E}">
        <p14:creationId xmlns:p14="http://schemas.microsoft.com/office/powerpoint/2010/main" val="1813511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10441160"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»Vater, wenn du willst, lass diesen bitteren Kelch an mir vorübergehen. Aber nicht</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mein Wille soll geschehen, sondern deiner.«</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292494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22,42</a:t>
            </a:r>
          </a:p>
        </p:txBody>
      </p:sp>
    </p:spTree>
    <p:extLst>
      <p:ext uri="{BB962C8B-B14F-4D97-AF65-F5344CB8AC3E}">
        <p14:creationId xmlns:p14="http://schemas.microsoft.com/office/powerpoint/2010/main" val="1715650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10873208" cy="2800767"/>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Da erschien ihm ein Engel vom Himmel und stärkte ihn. Der Kampf wurde so heftig, und Jesus betete mit solcher Anspannung, dass sein </a:t>
            </a:r>
            <a:r>
              <a:rPr lang="de-DE" altLang="de-DE" sz="4400" dirty="0" err="1">
                <a:solidFill>
                  <a:schemeClr val="tx1"/>
                </a:solidFill>
                <a:effectLst/>
                <a:latin typeface="Source Sans Pro" panose="020B0503030403020204" pitchFamily="34" charset="0"/>
                <a:ea typeface="Source Sans Pro" panose="020B0503030403020204" pitchFamily="34" charset="0"/>
              </a:rPr>
              <a:t>Schweiss</a:t>
            </a:r>
            <a:r>
              <a:rPr lang="de-DE" altLang="de-DE" sz="4400" dirty="0">
                <a:solidFill>
                  <a:schemeClr val="tx1"/>
                </a:solidFill>
                <a:effectLst/>
                <a:latin typeface="Source Sans Pro" panose="020B0503030403020204" pitchFamily="34" charset="0"/>
                <a:ea typeface="Source Sans Pro" panose="020B0503030403020204" pitchFamily="34" charset="0"/>
              </a:rPr>
              <a:t> wie Blut auf die Erde tropfte.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680176" y="3390053"/>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22,43-44</a:t>
            </a:r>
          </a:p>
        </p:txBody>
      </p:sp>
    </p:spTree>
    <p:extLst>
      <p:ext uri="{BB962C8B-B14F-4D97-AF65-F5344CB8AC3E}">
        <p14:creationId xmlns:p14="http://schemas.microsoft.com/office/powerpoint/2010/main" val="2441523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116632"/>
            <a:ext cx="9217024" cy="4154984"/>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Als er vom Gebet aufstand und zu den Jüngern zurückkam, waren sie vor Kummer eingeschlafen. »Wie könnt ihr nur schlafen?«, sagte er zu ihnen. »Steht auf und betet, damit ihr nicht in Versuchung geratet!«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04112" y="443711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22,45-46</a:t>
            </a:r>
          </a:p>
        </p:txBody>
      </p:sp>
    </p:spTree>
    <p:extLst>
      <p:ext uri="{BB962C8B-B14F-4D97-AF65-F5344CB8AC3E}">
        <p14:creationId xmlns:p14="http://schemas.microsoft.com/office/powerpoint/2010/main" val="3393225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79376" y="692696"/>
            <a:ext cx="10225136"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 Ein schwerer Kampf!</a:t>
            </a:r>
          </a:p>
        </p:txBody>
      </p:sp>
    </p:spTree>
    <p:extLst>
      <p:ext uri="{BB962C8B-B14F-4D97-AF65-F5344CB8AC3E}">
        <p14:creationId xmlns:p14="http://schemas.microsoft.com/office/powerpoint/2010/main" val="3379662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10873208" cy="1754326"/>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„Betet darum, dass ihr nicht in Versuchung geratet!“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04112" y="234888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22,40</a:t>
            </a:r>
          </a:p>
        </p:txBody>
      </p:sp>
    </p:spTree>
    <p:extLst>
      <p:ext uri="{BB962C8B-B14F-4D97-AF65-F5344CB8AC3E}">
        <p14:creationId xmlns:p14="http://schemas.microsoft.com/office/powerpoint/2010/main" val="4064116004"/>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884</Words>
  <Application>Microsoft Office PowerPoint</Application>
  <PresentationFormat>Benutzerdefiniert</PresentationFormat>
  <Paragraphs>103</Paragraphs>
  <Slides>35</Slides>
  <Notes>35</Notes>
  <HiddenSlides>0</HiddenSlides>
  <MMClips>0</MMClips>
  <ScaleCrop>false</ScaleCrop>
  <HeadingPairs>
    <vt:vector size="4" baseType="variant">
      <vt:variant>
        <vt:lpstr>Design</vt:lpstr>
      </vt:variant>
      <vt:variant>
        <vt:i4>1</vt:i4>
      </vt:variant>
      <vt:variant>
        <vt:lpstr>Folientitel</vt:lpstr>
      </vt:variant>
      <vt:variant>
        <vt:i4>35</vt:i4>
      </vt:variant>
    </vt:vector>
  </HeadingPairs>
  <TitlesOfParts>
    <vt:vector size="36" baseType="lpstr">
      <vt:lpstr>Designvorlage 'Berggipfel'</vt:lpstr>
      <vt:lpstr>Jesus macht alles für Dich!</vt:lpstr>
      <vt:lpstr>„Wie sehr habe ich mich danach gesehnt, dieses Passamahl mit euch zu feiern, bevor ich leiden muss.“</vt:lpstr>
      <vt:lpstr>Jesus verliess die Stadt und ging wie gewohnt zum Ölberg; seine Jünger begleiteten ihn.</vt:lpstr>
      <vt:lpstr>Als er dort angekommen war, sagte er zu ihnen: »Betet darum, dass ihr nicht in Versuchung geratet!« Hierauf trennte er sich von ihnen. Etwa einen Steinwurf weit entfernt kniete er nieder und betete:</vt:lpstr>
      <vt:lpstr>»Vater, wenn du willst, lass diesen bitteren Kelch an mir vorübergehen. Aber nicht mein Wille soll geschehen, sondern deiner.«</vt:lpstr>
      <vt:lpstr>Da erschien ihm ein Engel vom Himmel und stärkte ihn. Der Kampf wurde so heftig, und Jesus betete mit solcher Anspannung, dass sein Schweiss wie Blut auf die Erde tropfte.</vt:lpstr>
      <vt:lpstr>Als er vom Gebet aufstand und zu den Jüngern zurückkam, waren sie vor Kummer eingeschlafen. »Wie könnt ihr nur schlafen?«, sagte er zu ihnen. »Steht auf und betet, damit ihr nicht in Versuchung geratet!«</vt:lpstr>
      <vt:lpstr>I. Ein schwerer Kampf!</vt:lpstr>
      <vt:lpstr>„Betet darum, dass ihr nicht in Versuchung geratet!“</vt:lpstr>
      <vt:lpstr>„Das alles will ich dir geben, wenn du dich vor mir niederwirfst und mich anbetest.“</vt:lpstr>
      <vt:lpstr>„Weisst du nicht, dass ich nur meinen Vater um Hilfe zu bitten brauche, und er schickt mir sofort mehr als zwölf Legionen Engel?“</vt:lpstr>
      <vt:lpstr>„Wollt ihr etwa auch weggehen?“</vt:lpstr>
      <vt:lpstr>„Herr, zu wem sollten wir gehen? Du hast Worte, die zum ewigen Leben führen, und wir glauben und haben erkannt, dass du der Heilige bist, den Gott gesandt hat.“</vt:lpstr>
      <vt:lpstr>„Ihr habt in allem, was ich durchgemacht habe, treu bei mir ausgehalten.“</vt:lpstr>
      <vt:lpstr>„Weil Jesus selbst gelitten hat und Versuchungen ausgesetzt war, kann er denen helfen, die ebenfalls Versuchungen ausgesetzt sind.“</vt:lpstr>
      <vt:lpstr>„Jesus ist nicht ein Hoherpriester, der uns in unserer Schwachheit nicht verstehen könnte. Vielmehr war er – genau wie wir – Versuchungen aller Art ausgesetzt, allerdings mit dem entscheidenden Unterschied, dass er ohne Sünde blieb.“</vt:lpstr>
      <vt:lpstr>„Wir wollen also voll Zuversicht vor den Thron unseres gnädigen Gottes treten, damit er uns sein Erbarmen schenkt und uns seine Gnade erfahren lässt und wir zur rechten Zeit die Hilfe bekommen, die wir brauchen.“</vt:lpstr>
      <vt:lpstr>II. Es geht um mich!</vt:lpstr>
      <vt:lpstr>„Vater, wenn du willst, lass diesen bitteren Kelch an mir vorübergehen.“</vt:lpstr>
      <vt:lpstr>„Meine Seele ist zu Tode betrübt!“</vt:lpstr>
      <vt:lpstr>„Vor mir steht eine Taufe, mit der ich noch getauft werden muss, und wie schwer ist mir das Herz, bis sie vollzogen ist!“</vt:lpstr>
      <vt:lpstr>„Aber nicht mein Wille soll geschehen, sondern deiner.“</vt:lpstr>
      <vt:lpstr>„Ich fühlte mich schwach; ich war ängstlich und sehr unsicher, als ich zu euch sprach.“</vt:lpstr>
      <vt:lpstr>„Die Engel sind alle Diener, Wesen der unsichtbaren Welt, die denen zu Hilfe geschickt werden, die die zukünftige Rettung erben.“</vt:lpstr>
      <vt:lpstr>„Der Kampf wurde so heftig, und Jesus betete mit solcher Anspannung, dass sein Schweiss wie Blut auf die Erde tropfte.“ </vt:lpstr>
      <vt:lpstr>„Jetzt ist eure Stunde gekommen, jetzt übt die Finsternis ihre Macht aus.“</vt:lpstr>
      <vt:lpstr>„Es war schon etwa zwölf Uhr mittags, da verfinsterte sich die Sonne und es wurde dunkel im ganzen Land bis um drei Uhr.“</vt:lpstr>
      <vt:lpstr>„Im Gehorsam gegen Gott erniedrigte er sich so tief, dass er sogar den Tod auf sich nahm, ja, den Verbrechertod am Kreuz.“</vt:lpstr>
      <vt:lpstr>„Unsere Sünden hat er ans Kreuz hinaufgetragen, mit seinem eigenen Leib. Damit sind wir für die Sünden tot und können nun für das Gute leben. Durch seine Wunden seid ihr geheilt worden!“</vt:lpstr>
      <vt:lpstr>„Ihr wart wie Schafe, die sich verlaufen haben; jetzt aber seid ihr auf den rechten Weg zurückgekehrt und folgt dem Hirten, der euch leitet und schützt.“</vt:lpstr>
      <vt:lpstr>„Steht auf und betet, damit ihr nicht in Versuchung geratet!“</vt:lpstr>
      <vt:lpstr>Schlussgedanke</vt:lpstr>
      <vt:lpstr>„Jesus, der Gott in allem gleich war und auf einer Stufe mit ihm stand, nutzte seine Macht nicht zu seinem eigenen Vorteil aus. Im Gegenteil: Er verzichtete auf alle seine Vorrechte und stellte sich auf dieselbe Stufe wie ein Diener. Er wurde einer von uns – ein Mensch wie andere Menschen.“</vt:lpstr>
      <vt:lpstr>„Aber er erniedrigte sich noch mehr: Im Gehorsam gegenüber Gott nahm er sogar den Tod auf sich; er starb am Kreuz wie ein Verbrecher. Deshalb hat Gott ihn auch so unvergleichlich hoch erhöht und hat ihm als Ehrentitel den Namen gegeben, der bedeutender ist als jeder andere Name.“</vt:lpstr>
      <vt:lpstr>„Und weil Jesus diesen Namen trägt, werden sich einmal alle vor ihm auf die Knie werfen, alle, die im Himmel, auf der Erde und unter der Erde sind. Alle werden anerkennen, dass Jesus Christus der Herr ist, und werden damit Gott, dem Vater, die Ehre geben.“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macht alles für Dich! - Folien</dc:title>
  <dc:creator>Jürg Birnstiel</dc:creator>
  <cp:lastModifiedBy>Me</cp:lastModifiedBy>
  <cp:revision>776</cp:revision>
  <dcterms:created xsi:type="dcterms:W3CDTF">2013-11-12T15:20:47Z</dcterms:created>
  <dcterms:modified xsi:type="dcterms:W3CDTF">2022-11-14T17:46:08Z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