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4"/>
  </p:notesMasterIdLst>
  <p:handoutMasterIdLst>
    <p:handoutMasterId r:id="rId35"/>
  </p:handoutMasterIdLst>
  <p:sldIdLst>
    <p:sldId id="735" r:id="rId2"/>
    <p:sldId id="1027" r:id="rId3"/>
    <p:sldId id="1029" r:id="rId4"/>
    <p:sldId id="1030" r:id="rId5"/>
    <p:sldId id="1031" r:id="rId6"/>
    <p:sldId id="1032" r:id="rId7"/>
    <p:sldId id="1033" r:id="rId8"/>
    <p:sldId id="1034" r:id="rId9"/>
    <p:sldId id="1035" r:id="rId10"/>
    <p:sldId id="896" r:id="rId11"/>
    <p:sldId id="1036" r:id="rId12"/>
    <p:sldId id="1037" r:id="rId13"/>
    <p:sldId id="1038" r:id="rId14"/>
    <p:sldId id="1039" r:id="rId15"/>
    <p:sldId id="1040" r:id="rId16"/>
    <p:sldId id="962" r:id="rId17"/>
    <p:sldId id="1041" r:id="rId18"/>
    <p:sldId id="1042" r:id="rId19"/>
    <p:sldId id="1045" r:id="rId20"/>
    <p:sldId id="1044" r:id="rId21"/>
    <p:sldId id="1046" r:id="rId22"/>
    <p:sldId id="1028" r:id="rId23"/>
    <p:sldId id="1048" r:id="rId24"/>
    <p:sldId id="1050" r:id="rId25"/>
    <p:sldId id="1049" r:id="rId26"/>
    <p:sldId id="1051" r:id="rId27"/>
    <p:sldId id="1052" r:id="rId28"/>
    <p:sldId id="1053" r:id="rId29"/>
    <p:sldId id="259" r:id="rId30"/>
    <p:sldId id="1054" r:id="rId31"/>
    <p:sldId id="1055" r:id="rId32"/>
    <p:sldId id="1056" r:id="rId33"/>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98" autoAdjust="0"/>
  </p:normalViewPr>
  <p:slideViewPr>
    <p:cSldViewPr>
      <p:cViewPr>
        <p:scale>
          <a:sx n="130" d="100"/>
          <a:sy n="130" d="100"/>
        </p:scale>
        <p:origin x="-1074"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46614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147990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60983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56754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156633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70911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20661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1783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0431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513354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93031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49587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17426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98160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7937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9745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64349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16627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979298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05044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101617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81082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92677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10854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19036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84128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73601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33334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28600"/>
            <a:ext cx="60198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9000" r="-9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79112" y="106467"/>
            <a:ext cx="8858067" cy="2308324"/>
          </a:xfrm>
        </p:spPr>
        <p:txBody>
          <a:bodyPr wrap="square">
            <a:spAutoFit/>
          </a:bodyPr>
          <a:lstStyle/>
          <a:p>
            <a:pPr algn="l"/>
            <a:r>
              <a:rPr lang="de-CH" altLang="de-DE" sz="7200" dirty="0">
                <a:solidFill>
                  <a:schemeClr val="tx1"/>
                </a:solidFill>
                <a:effectLst/>
                <a:latin typeface="Univers LT Std 47 Cn Lt" pitchFamily="34" charset="0"/>
              </a:rPr>
              <a:t>Verlass dich nicht auf deinen Verstand</a:t>
            </a:r>
            <a:endParaRPr lang="de-DE" altLang="de-DE" sz="72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1591280" y="5517232"/>
            <a:ext cx="7345899" cy="523220"/>
          </a:xfrm>
        </p:spPr>
        <p:txBody>
          <a:bodyPr wrap="square">
            <a:spAutoFit/>
          </a:bodyPr>
          <a:lstStyle/>
          <a:p>
            <a:pPr algn="r"/>
            <a:r>
              <a:rPr lang="de-DE" altLang="de-DE" sz="2800" dirty="0">
                <a:effectLst/>
                <a:latin typeface="Univers LT Std 47 Cn Lt" pitchFamily="34" charset="0"/>
              </a:rPr>
              <a:t>Reihe: </a:t>
            </a:r>
            <a:r>
              <a:rPr lang="de-CH" altLang="de-DE" sz="2800" dirty="0">
                <a:effectLst/>
                <a:latin typeface="Univers LT Std 47 Cn Lt" pitchFamily="34" charset="0"/>
              </a:rPr>
              <a:t>Sprüche fürs Leben </a:t>
            </a:r>
            <a:r>
              <a:rPr lang="de-DE" altLang="de-DE" sz="2800" dirty="0">
                <a:effectLst/>
                <a:latin typeface="Univers LT Std 47 Cn Lt" pitchFamily="34" charset="0"/>
              </a:rPr>
              <a:t>(1/5)</a:t>
            </a:r>
          </a:p>
        </p:txBody>
      </p:sp>
      <p:sp>
        <p:nvSpPr>
          <p:cNvPr id="4" name="Rectangle 3"/>
          <p:cNvSpPr txBox="1">
            <a:spLocks noChangeArrowheads="1"/>
          </p:cNvSpPr>
          <p:nvPr/>
        </p:nvSpPr>
        <p:spPr bwMode="auto">
          <a:xfrm>
            <a:off x="-1072475" y="3369186"/>
            <a:ext cx="633670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4000" kern="0" dirty="0">
                <a:effectLst/>
                <a:latin typeface="Univers LT Std 47 Cn Lt" pitchFamily="34" charset="0"/>
              </a:rPr>
              <a:t>Sprüche 3,5</a:t>
            </a:r>
          </a:p>
        </p:txBody>
      </p:sp>
    </p:spTree>
    <p:extLst>
      <p:ext uri="{BB962C8B-B14F-4D97-AF65-F5344CB8AC3E}">
        <p14:creationId xmlns:p14="http://schemas.microsoft.com/office/powerpoint/2010/main" val="276773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23528" y="985664"/>
            <a:ext cx="8640960" cy="769441"/>
          </a:xfrm>
        </p:spPr>
        <p:txBody>
          <a:bodyPr wrap="square">
            <a:spAutoFit/>
          </a:bodyPr>
          <a:lstStyle/>
          <a:p>
            <a:pPr algn="l"/>
            <a:r>
              <a:rPr lang="de-DE" altLang="de-DE" sz="4400" dirty="0">
                <a:solidFill>
                  <a:schemeClr val="tx1"/>
                </a:solidFill>
                <a:effectLst/>
                <a:latin typeface="Univers LT Std 47 Cn Lt" pitchFamily="34" charset="0"/>
              </a:rPr>
              <a:t>I. Das erdachte Lebenskonzept</a:t>
            </a:r>
          </a:p>
        </p:txBody>
      </p:sp>
    </p:spTree>
    <p:extLst>
      <p:ext uri="{BB962C8B-B14F-4D97-AF65-F5344CB8AC3E}">
        <p14:creationId xmlns:p14="http://schemas.microsoft.com/office/powerpoint/2010/main" val="3379662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5157192"/>
            <a:ext cx="4176464" cy="400110"/>
          </a:xfrm>
        </p:spPr>
        <p:txBody>
          <a:bodyPr wrap="square">
            <a:spAutoFit/>
          </a:bodyPr>
          <a:lstStyle/>
          <a:p>
            <a:pPr algn="r"/>
            <a:r>
              <a:rPr lang="de-CH" altLang="de-DE" sz="2000" dirty="0">
                <a:effectLst/>
                <a:latin typeface="Univers LT Std 47 Cn Lt" pitchFamily="34" charset="0"/>
              </a:rPr>
              <a:t>Sprüche 3,5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04664"/>
            <a:ext cx="8712968" cy="769441"/>
          </a:xfrm>
        </p:spPr>
        <p:txBody>
          <a:bodyPr wrap="square">
            <a:spAutoFit/>
          </a:bodyPr>
          <a:lstStyle/>
          <a:p>
            <a:pPr algn="l"/>
            <a:r>
              <a:rPr lang="de-CH" altLang="de-DE" sz="4400" dirty="0">
                <a:solidFill>
                  <a:schemeClr val="tx1"/>
                </a:solidFill>
                <a:effectLst/>
                <a:latin typeface="Univers LT Std 47 Cn Lt" pitchFamily="34" charset="0"/>
              </a:rPr>
              <a:t>„Verlass dich nicht auf deinen Verstand!“</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660549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5157192"/>
            <a:ext cx="4176464" cy="400110"/>
          </a:xfrm>
        </p:spPr>
        <p:txBody>
          <a:bodyPr wrap="square">
            <a:spAutoFit/>
          </a:bodyPr>
          <a:lstStyle/>
          <a:p>
            <a:pPr algn="r"/>
            <a:r>
              <a:rPr lang="de-CH" altLang="de-DE" sz="2000" dirty="0">
                <a:effectLst/>
                <a:latin typeface="Univers LT Std 47 Cn Lt" pitchFamily="34" charset="0"/>
              </a:rPr>
              <a:t>1.Chronik 22,12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06760"/>
            <a:ext cx="8712968" cy="1754326"/>
          </a:xfrm>
        </p:spPr>
        <p:txBody>
          <a:bodyPr wrap="square">
            <a:spAutoFit/>
          </a:bodyPr>
          <a:lstStyle/>
          <a:p>
            <a:pPr algn="l"/>
            <a:r>
              <a:rPr lang="de-CH" altLang="de-DE" dirty="0">
                <a:solidFill>
                  <a:schemeClr val="tx1"/>
                </a:solidFill>
                <a:effectLst/>
                <a:latin typeface="Univers LT Std 47 Cn Lt" pitchFamily="34" charset="0"/>
              </a:rPr>
              <a:t>„Der Herr wird dir Klugheit und Verstand geben.“</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2404316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5157192"/>
            <a:ext cx="4176464" cy="400110"/>
          </a:xfrm>
        </p:spPr>
        <p:txBody>
          <a:bodyPr wrap="square">
            <a:spAutoFit/>
          </a:bodyPr>
          <a:lstStyle/>
          <a:p>
            <a:pPr algn="r"/>
            <a:r>
              <a:rPr lang="de-CH" altLang="de-DE" sz="2000" dirty="0">
                <a:effectLst/>
                <a:latin typeface="Univers LT Std 47 Cn Lt" pitchFamily="34" charset="0"/>
              </a:rPr>
              <a:t>Kolosser-Brief 1,28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260648"/>
            <a:ext cx="8568952" cy="2062103"/>
          </a:xfrm>
        </p:spPr>
        <p:txBody>
          <a:bodyPr wrap="square">
            <a:spAutoFit/>
          </a:bodyPr>
          <a:lstStyle/>
          <a:p>
            <a:pPr algn="l"/>
            <a:r>
              <a:rPr lang="de-CH" altLang="de-DE" sz="3200" dirty="0">
                <a:solidFill>
                  <a:schemeClr val="tx1"/>
                </a:solidFill>
                <a:effectLst/>
                <a:latin typeface="Univers LT Std 47 Cn Lt" pitchFamily="34" charset="0"/>
              </a:rPr>
              <a:t>„Wir zeigen jedem Menschen den richtigen Weg und unterrichten jeden Menschen in der Lehre Christi; wir tun es mit der ganzen Weisheit, die Gott uns gegeben hat.“</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445383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5157192"/>
            <a:ext cx="4176464" cy="400110"/>
          </a:xfrm>
        </p:spPr>
        <p:txBody>
          <a:bodyPr wrap="square">
            <a:spAutoFit/>
          </a:bodyPr>
          <a:lstStyle/>
          <a:p>
            <a:pPr algn="r"/>
            <a:r>
              <a:rPr lang="de-CH" altLang="de-DE" sz="2000" dirty="0">
                <a:effectLst/>
                <a:latin typeface="Univers LT Std 47 Cn Lt" pitchFamily="34" charset="0"/>
              </a:rPr>
              <a:t>Sprüche 3,5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16632"/>
            <a:ext cx="8712968" cy="2123658"/>
          </a:xfrm>
        </p:spPr>
        <p:txBody>
          <a:bodyPr wrap="square">
            <a:spAutoFit/>
          </a:bodyPr>
          <a:lstStyle/>
          <a:p>
            <a:pPr algn="l"/>
            <a:r>
              <a:rPr lang="de-CH" altLang="de-DE" sz="6600" dirty="0">
                <a:solidFill>
                  <a:schemeClr val="tx1"/>
                </a:solidFill>
                <a:effectLst/>
                <a:latin typeface="Univers LT Std 47 Cn Lt" pitchFamily="34" charset="0"/>
              </a:rPr>
              <a:t>„Verlass dich nicht auf </a:t>
            </a:r>
            <a:r>
              <a:rPr lang="de-CH" altLang="de-DE" sz="6600" dirty="0">
                <a:solidFill>
                  <a:srgbClr val="FFFF00"/>
                </a:solidFill>
                <a:effectLst/>
                <a:latin typeface="Univers LT Std 53 Extended" panose="020B0605030502020204" pitchFamily="34" charset="0"/>
              </a:rPr>
              <a:t>deinen</a:t>
            </a:r>
            <a:r>
              <a:rPr lang="de-CH" altLang="de-DE" sz="6600" dirty="0">
                <a:solidFill>
                  <a:schemeClr val="tx1"/>
                </a:solidFill>
                <a:effectLst/>
                <a:latin typeface="Univers LT Std 47 Cn Lt" pitchFamily="34" charset="0"/>
              </a:rPr>
              <a:t> Verstand!“</a:t>
            </a:r>
            <a:endParaRPr lang="de-DE" altLang="de-DE" sz="6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454169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5157192"/>
            <a:ext cx="4176464" cy="400110"/>
          </a:xfrm>
        </p:spPr>
        <p:txBody>
          <a:bodyPr wrap="square">
            <a:spAutoFit/>
          </a:bodyPr>
          <a:lstStyle/>
          <a:p>
            <a:pPr algn="r"/>
            <a:r>
              <a:rPr lang="de-CH" altLang="de-DE" sz="2000" dirty="0">
                <a:effectLst/>
                <a:latin typeface="Univers LT Std 47 Cn Lt" pitchFamily="34" charset="0"/>
              </a:rPr>
              <a:t>Römer-Brief 1,21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7848872" cy="3046988"/>
          </a:xfrm>
        </p:spPr>
        <p:txBody>
          <a:bodyPr wrap="square">
            <a:spAutoFit/>
          </a:bodyPr>
          <a:lstStyle/>
          <a:p>
            <a:pPr algn="l"/>
            <a:r>
              <a:rPr lang="de-CH" altLang="de-DE" sz="3200" dirty="0">
                <a:solidFill>
                  <a:schemeClr val="tx1"/>
                </a:solidFill>
                <a:effectLst/>
                <a:latin typeface="Univers LT Std 47 Cn Lt" pitchFamily="34" charset="0"/>
              </a:rPr>
              <a:t>„Trotz allem, was die Menschen über Gott wussten, erwiesen sie ihm nicht die Ehre, die ihm zukommt, und blieben ihm den Dank schuldig. Sie verloren sich in sinnlosen Gedankengängen, und in ihren Herzen, denen jede Einsicht fehlte, wurde es finster.“</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050538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23528" y="332656"/>
            <a:ext cx="7920880" cy="923330"/>
          </a:xfrm>
        </p:spPr>
        <p:txBody>
          <a:bodyPr wrap="square">
            <a:spAutoFit/>
          </a:bodyPr>
          <a:lstStyle/>
          <a:p>
            <a:pPr algn="l"/>
            <a:r>
              <a:rPr lang="de-DE" altLang="de-DE" dirty="0">
                <a:solidFill>
                  <a:schemeClr val="tx1"/>
                </a:solidFill>
                <a:effectLst/>
                <a:latin typeface="Univers LT Std 47 Cn Lt" pitchFamily="34" charset="0"/>
              </a:rPr>
              <a:t>II. Die offenbarte Wirklichkeit</a:t>
            </a:r>
          </a:p>
        </p:txBody>
      </p:sp>
    </p:spTree>
    <p:extLst>
      <p:ext uri="{BB962C8B-B14F-4D97-AF65-F5344CB8AC3E}">
        <p14:creationId xmlns:p14="http://schemas.microsoft.com/office/powerpoint/2010/main" val="2592046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5157192"/>
            <a:ext cx="4176464" cy="400110"/>
          </a:xfrm>
        </p:spPr>
        <p:txBody>
          <a:bodyPr wrap="square">
            <a:spAutoFit/>
          </a:bodyPr>
          <a:lstStyle/>
          <a:p>
            <a:pPr algn="r"/>
            <a:r>
              <a:rPr lang="de-CH" altLang="de-DE" sz="2000" dirty="0">
                <a:effectLst/>
                <a:latin typeface="Univers LT Std 47 Cn Lt" pitchFamily="34" charset="0"/>
              </a:rPr>
              <a:t>Sprüche 3,5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928992" cy="3416320"/>
          </a:xfrm>
        </p:spPr>
        <p:txBody>
          <a:bodyPr wrap="square">
            <a:spAutoFit/>
          </a:bodyPr>
          <a:lstStyle/>
          <a:p>
            <a:pPr algn="l"/>
            <a:r>
              <a:rPr lang="de-CH" altLang="de-DE" dirty="0">
                <a:solidFill>
                  <a:schemeClr val="tx1"/>
                </a:solidFill>
                <a:effectLst/>
                <a:latin typeface="Univers LT Std 47 Cn Lt" pitchFamily="34" charset="0"/>
              </a:rPr>
              <a:t>„Verlass dich nicht auf deinen Verstand, sondern setze dein Vertrauen ungeteilt auf den HERRN!“</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1303682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5157192"/>
            <a:ext cx="4176464" cy="400110"/>
          </a:xfrm>
        </p:spPr>
        <p:txBody>
          <a:bodyPr wrap="square">
            <a:spAutoFit/>
          </a:bodyPr>
          <a:lstStyle/>
          <a:p>
            <a:pPr algn="r"/>
            <a:r>
              <a:rPr lang="de-CH" altLang="de-DE" sz="2000" dirty="0">
                <a:effectLst/>
                <a:latin typeface="Univers LT Std 47 Cn Lt" pitchFamily="34" charset="0"/>
              </a:rPr>
              <a:t>Psalm 119,105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928992" cy="2585323"/>
          </a:xfrm>
        </p:spPr>
        <p:txBody>
          <a:bodyPr wrap="square">
            <a:spAutoFit/>
          </a:bodyPr>
          <a:lstStyle/>
          <a:p>
            <a:pPr algn="l"/>
            <a:r>
              <a:rPr lang="de-CH" altLang="de-DE" dirty="0">
                <a:solidFill>
                  <a:schemeClr val="tx1"/>
                </a:solidFill>
                <a:effectLst/>
                <a:latin typeface="Univers LT Std 47 Cn Lt" pitchFamily="34" charset="0"/>
              </a:rPr>
              <a:t>„Dein Wort leuchtet mir dort,</a:t>
            </a:r>
            <a:br>
              <a:rPr lang="de-CH" altLang="de-DE" dirty="0">
                <a:solidFill>
                  <a:schemeClr val="tx1"/>
                </a:solidFill>
                <a:effectLst/>
                <a:latin typeface="Univers LT Std 47 Cn Lt" pitchFamily="34" charset="0"/>
              </a:rPr>
            </a:br>
            <a:r>
              <a:rPr lang="de-CH" altLang="de-DE" dirty="0">
                <a:solidFill>
                  <a:schemeClr val="tx1"/>
                </a:solidFill>
                <a:effectLst/>
                <a:latin typeface="Univers LT Std 47 Cn Lt" pitchFamily="34" charset="0"/>
              </a:rPr>
              <a:t>wo ich gehe; es ist ein Licht</a:t>
            </a:r>
            <a:br>
              <a:rPr lang="de-CH" altLang="de-DE" dirty="0">
                <a:solidFill>
                  <a:schemeClr val="tx1"/>
                </a:solidFill>
                <a:effectLst/>
                <a:latin typeface="Univers LT Std 47 Cn Lt" pitchFamily="34" charset="0"/>
              </a:rPr>
            </a:br>
            <a:r>
              <a:rPr lang="de-CH" altLang="de-DE" dirty="0">
                <a:solidFill>
                  <a:schemeClr val="tx1"/>
                </a:solidFill>
                <a:effectLst/>
                <a:latin typeface="Univers LT Std 47 Cn Lt" pitchFamily="34" charset="0"/>
              </a:rPr>
              <a:t>auf meinem Weg.“</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4231762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5157192"/>
            <a:ext cx="4176464" cy="400110"/>
          </a:xfrm>
        </p:spPr>
        <p:txBody>
          <a:bodyPr wrap="square">
            <a:spAutoFit/>
          </a:bodyPr>
          <a:lstStyle/>
          <a:p>
            <a:pPr algn="r"/>
            <a:r>
              <a:rPr lang="de-CH" altLang="de-DE" sz="2000" dirty="0">
                <a:effectLst/>
                <a:latin typeface="Univers LT Std 47 Cn Lt" pitchFamily="34" charset="0"/>
              </a:rPr>
              <a:t>Hiob 38,4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928992" cy="2585323"/>
          </a:xfrm>
        </p:spPr>
        <p:txBody>
          <a:bodyPr wrap="square">
            <a:spAutoFit/>
          </a:bodyPr>
          <a:lstStyle/>
          <a:p>
            <a:pPr algn="l"/>
            <a:r>
              <a:rPr lang="de-CH" altLang="de-DE" dirty="0">
                <a:solidFill>
                  <a:schemeClr val="tx1"/>
                </a:solidFill>
                <a:effectLst/>
                <a:latin typeface="Univers LT Std 47 Cn Lt" pitchFamily="34" charset="0"/>
              </a:rPr>
              <a:t>„Wo warst du, als ich die Erde gründete? Sage </a:t>
            </a:r>
            <a:r>
              <a:rPr lang="de-CH" altLang="de-DE" dirty="0" err="1">
                <a:solidFill>
                  <a:schemeClr val="tx1"/>
                </a:solidFill>
                <a:effectLst/>
                <a:latin typeface="Univers LT Std 47 Cn Lt" pitchFamily="34" charset="0"/>
              </a:rPr>
              <a:t>mir’s</a:t>
            </a:r>
            <a:r>
              <a:rPr lang="de-CH" altLang="de-DE" dirty="0">
                <a:solidFill>
                  <a:schemeClr val="tx1"/>
                </a:solidFill>
                <a:effectLst/>
                <a:latin typeface="Univers LT Std 47 Cn Lt" pitchFamily="34" charset="0"/>
              </a:rPr>
              <a:t>, wenn</a:t>
            </a:r>
            <a:br>
              <a:rPr lang="de-CH" altLang="de-DE" dirty="0">
                <a:solidFill>
                  <a:schemeClr val="tx1"/>
                </a:solidFill>
                <a:effectLst/>
                <a:latin typeface="Univers LT Std 47 Cn Lt" pitchFamily="34" charset="0"/>
              </a:rPr>
            </a:br>
            <a:r>
              <a:rPr lang="de-CH" altLang="de-DE" dirty="0">
                <a:solidFill>
                  <a:schemeClr val="tx1"/>
                </a:solidFill>
                <a:effectLst/>
                <a:latin typeface="Univers LT Std 47 Cn Lt" pitchFamily="34" charset="0"/>
              </a:rPr>
              <a:t>du so klug bist!“</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20821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5157192"/>
            <a:ext cx="4176464" cy="400110"/>
          </a:xfrm>
        </p:spPr>
        <p:txBody>
          <a:bodyPr wrap="square">
            <a:spAutoFit/>
          </a:bodyPr>
          <a:lstStyle/>
          <a:p>
            <a:pPr algn="r"/>
            <a:r>
              <a:rPr lang="de-CH" altLang="de-DE" sz="2000" dirty="0">
                <a:effectLst/>
                <a:latin typeface="Univers LT Std 47 Cn Lt" pitchFamily="34" charset="0"/>
              </a:rPr>
              <a:t>1.Könige 3,5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7704856" cy="1446550"/>
          </a:xfrm>
        </p:spPr>
        <p:txBody>
          <a:bodyPr wrap="square">
            <a:spAutoFit/>
          </a:bodyPr>
          <a:lstStyle/>
          <a:p>
            <a:pPr algn="l"/>
            <a:r>
              <a:rPr lang="de-CH" altLang="de-DE" sz="4400" dirty="0">
                <a:solidFill>
                  <a:schemeClr val="tx1"/>
                </a:solidFill>
                <a:effectLst/>
                <a:latin typeface="Univers LT Std 47 Cn Lt" pitchFamily="34" charset="0"/>
              </a:rPr>
              <a:t>„Wünsche dir, was du willst;</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ich will es dir geben!“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39781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5157192"/>
            <a:ext cx="4176464" cy="400110"/>
          </a:xfrm>
        </p:spPr>
        <p:txBody>
          <a:bodyPr wrap="square">
            <a:spAutoFit/>
          </a:bodyPr>
          <a:lstStyle/>
          <a:p>
            <a:pPr algn="r"/>
            <a:r>
              <a:rPr lang="de-CH" altLang="de-DE" sz="2000" dirty="0">
                <a:effectLst/>
                <a:latin typeface="Univers LT Std 47 Cn Lt" pitchFamily="34" charset="0"/>
              </a:rPr>
              <a:t>Hiob 38,5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928992" cy="2585323"/>
          </a:xfrm>
        </p:spPr>
        <p:txBody>
          <a:bodyPr wrap="square">
            <a:spAutoFit/>
          </a:bodyPr>
          <a:lstStyle/>
          <a:p>
            <a:pPr algn="l"/>
            <a:r>
              <a:rPr lang="de-CH" altLang="de-DE" dirty="0">
                <a:solidFill>
                  <a:schemeClr val="tx1"/>
                </a:solidFill>
                <a:effectLst/>
                <a:latin typeface="Univers LT Std 47 Cn Lt" pitchFamily="34" charset="0"/>
              </a:rPr>
              <a:t>„Ich kannte dich ja nur vom Hörensagen; jetzt aber hat</a:t>
            </a:r>
            <a:br>
              <a:rPr lang="de-CH" altLang="de-DE" dirty="0">
                <a:solidFill>
                  <a:schemeClr val="tx1"/>
                </a:solidFill>
                <a:effectLst/>
                <a:latin typeface="Univers LT Std 47 Cn Lt" pitchFamily="34" charset="0"/>
              </a:rPr>
            </a:br>
            <a:r>
              <a:rPr lang="de-CH" altLang="de-DE" dirty="0">
                <a:solidFill>
                  <a:schemeClr val="tx1"/>
                </a:solidFill>
                <a:effectLst/>
                <a:latin typeface="Univers LT Std 47 Cn Lt" pitchFamily="34" charset="0"/>
              </a:rPr>
              <a:t>mein Auge dich geschaut.“</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1406368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5157192"/>
            <a:ext cx="4176464" cy="400110"/>
          </a:xfrm>
        </p:spPr>
        <p:txBody>
          <a:bodyPr wrap="square">
            <a:spAutoFit/>
          </a:bodyPr>
          <a:lstStyle/>
          <a:p>
            <a:pPr algn="r"/>
            <a:r>
              <a:rPr lang="de-CH" altLang="de-DE" sz="2000" dirty="0">
                <a:effectLst/>
                <a:latin typeface="Univers LT Std 47 Cn Lt" pitchFamily="34" charset="0"/>
              </a:rPr>
              <a:t>Hiob 42,6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928992" cy="2585323"/>
          </a:xfrm>
        </p:spPr>
        <p:txBody>
          <a:bodyPr wrap="square">
            <a:spAutoFit/>
          </a:bodyPr>
          <a:lstStyle/>
          <a:p>
            <a:pPr algn="l"/>
            <a:r>
              <a:rPr lang="de-CH" altLang="de-DE" dirty="0">
                <a:solidFill>
                  <a:schemeClr val="tx1"/>
                </a:solidFill>
                <a:effectLst/>
                <a:latin typeface="Univers LT Std 47 Cn Lt" pitchFamily="34" charset="0"/>
              </a:rPr>
              <a:t>„Ich schäme mich für alles, was ich sagte; in Staub und Asche </a:t>
            </a:r>
            <a:r>
              <a:rPr lang="de-CH" altLang="de-DE" dirty="0" err="1">
                <a:solidFill>
                  <a:schemeClr val="tx1"/>
                </a:solidFill>
                <a:effectLst/>
                <a:latin typeface="Univers LT Std 47 Cn Lt" pitchFamily="34" charset="0"/>
              </a:rPr>
              <a:t>nehm</a:t>
            </a:r>
            <a:r>
              <a:rPr lang="de-CH" altLang="de-DE" dirty="0">
                <a:solidFill>
                  <a:schemeClr val="tx1"/>
                </a:solidFill>
                <a:effectLst/>
                <a:latin typeface="Univers LT Std 47 Cn Lt" pitchFamily="34" charset="0"/>
              </a:rPr>
              <a:t> ich es zurück.“</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2944744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309573"/>
            <a:ext cx="8856984" cy="815608"/>
          </a:xfrm>
        </p:spPr>
        <p:txBody>
          <a:bodyPr wrap="square">
            <a:spAutoFit/>
          </a:bodyPr>
          <a:lstStyle/>
          <a:p>
            <a:pPr algn="l"/>
            <a:r>
              <a:rPr lang="de-DE" altLang="de-DE" sz="4700" dirty="0">
                <a:solidFill>
                  <a:schemeClr val="tx1"/>
                </a:solidFill>
                <a:effectLst/>
                <a:latin typeface="Univers LT Std 47 Cn Lt" pitchFamily="34" charset="0"/>
              </a:rPr>
              <a:t>III. Der notwendige Paradigmenwechsel </a:t>
            </a:r>
          </a:p>
        </p:txBody>
      </p:sp>
    </p:spTree>
    <p:extLst>
      <p:ext uri="{BB962C8B-B14F-4D97-AF65-F5344CB8AC3E}">
        <p14:creationId xmlns:p14="http://schemas.microsoft.com/office/powerpoint/2010/main" val="1895506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5157192"/>
            <a:ext cx="4176464" cy="400110"/>
          </a:xfrm>
        </p:spPr>
        <p:txBody>
          <a:bodyPr wrap="square">
            <a:spAutoFit/>
          </a:bodyPr>
          <a:lstStyle/>
          <a:p>
            <a:pPr algn="r"/>
            <a:r>
              <a:rPr lang="de-CH" altLang="de-DE" sz="2000" dirty="0">
                <a:effectLst/>
                <a:latin typeface="Univers LT Std 47 Cn Lt" pitchFamily="34" charset="0"/>
              </a:rPr>
              <a:t>Lukas-Evangelium 7,29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280920" cy="2554545"/>
          </a:xfrm>
        </p:spPr>
        <p:txBody>
          <a:bodyPr wrap="square">
            <a:spAutoFit/>
          </a:bodyPr>
          <a:lstStyle/>
          <a:p>
            <a:pPr algn="l"/>
            <a:r>
              <a:rPr lang="de-CH" altLang="de-DE" sz="4000" dirty="0">
                <a:solidFill>
                  <a:schemeClr val="tx1"/>
                </a:solidFill>
                <a:effectLst/>
                <a:latin typeface="Univers LT Std 47 Cn Lt" pitchFamily="34" charset="0"/>
              </a:rPr>
              <a:t>„Alle, die Johannes zuhörten – das ganze Volk und sogar die Zolleinnehmer –, gaben Gott in seinem Urteil Recht; sie haben sich von Johannes taufen lassen.“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663526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5157192"/>
            <a:ext cx="4176464" cy="400110"/>
          </a:xfrm>
        </p:spPr>
        <p:txBody>
          <a:bodyPr wrap="square">
            <a:spAutoFit/>
          </a:bodyPr>
          <a:lstStyle/>
          <a:p>
            <a:pPr algn="r"/>
            <a:r>
              <a:rPr lang="de-CH" altLang="de-DE" sz="2000" dirty="0">
                <a:effectLst/>
                <a:latin typeface="Univers LT Std 47 Cn Lt" pitchFamily="34" charset="0"/>
              </a:rPr>
              <a:t>Apostelgeschichte 2,38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496944" cy="3170099"/>
          </a:xfrm>
        </p:spPr>
        <p:txBody>
          <a:bodyPr wrap="square">
            <a:spAutoFit/>
          </a:bodyPr>
          <a:lstStyle/>
          <a:p>
            <a:pPr algn="l"/>
            <a:r>
              <a:rPr lang="de-CH" altLang="de-DE" sz="4000" dirty="0">
                <a:solidFill>
                  <a:schemeClr val="tx1"/>
                </a:solidFill>
                <a:effectLst/>
                <a:latin typeface="Univers LT Std 47 Cn Lt" pitchFamily="34" charset="0"/>
              </a:rPr>
              <a:t>„Ändert eure Gesinnung und jeder von euch lasse sich auf den Namen von Jesus Christus taufen! Dann wird Gott euch eure Sünden vergeben, und ihr werdet seine Gabe, den Heiligen Geist, bekommen.“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733262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5157192"/>
            <a:ext cx="4176464" cy="400110"/>
          </a:xfrm>
        </p:spPr>
        <p:txBody>
          <a:bodyPr wrap="square">
            <a:spAutoFit/>
          </a:bodyPr>
          <a:lstStyle/>
          <a:p>
            <a:pPr algn="r"/>
            <a:r>
              <a:rPr lang="de-CH" altLang="de-DE" sz="2000" dirty="0">
                <a:effectLst/>
                <a:latin typeface="Univers LT Std 47 Cn Lt" pitchFamily="34" charset="0"/>
              </a:rPr>
              <a:t>Kolosser-Brief 1,13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8496944" cy="1938992"/>
          </a:xfrm>
        </p:spPr>
        <p:txBody>
          <a:bodyPr wrap="square">
            <a:spAutoFit/>
          </a:bodyPr>
          <a:lstStyle/>
          <a:p>
            <a:pPr algn="l"/>
            <a:r>
              <a:rPr lang="de-CH" altLang="de-DE" sz="4000" dirty="0">
                <a:solidFill>
                  <a:schemeClr val="tx1"/>
                </a:solidFill>
                <a:effectLst/>
                <a:latin typeface="Univers LT Std 47 Cn Lt" pitchFamily="34" charset="0"/>
              </a:rPr>
              <a:t>„Gott hat uns aus der Gewalt der Finsternis befreit und hat uns in das Reich versetzt,</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in dem sein geliebter Sohn regiert.“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019662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5157192"/>
            <a:ext cx="4176464" cy="400110"/>
          </a:xfrm>
        </p:spPr>
        <p:txBody>
          <a:bodyPr wrap="square">
            <a:spAutoFit/>
          </a:bodyPr>
          <a:lstStyle/>
          <a:p>
            <a:pPr algn="r"/>
            <a:r>
              <a:rPr lang="de-CH" altLang="de-DE" sz="2000" dirty="0">
                <a:effectLst/>
                <a:latin typeface="Univers LT Std 47 Cn Lt" pitchFamily="34" charset="0"/>
              </a:rPr>
              <a:t>Römer-Brief 10,9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136904" cy="3170099"/>
          </a:xfrm>
        </p:spPr>
        <p:txBody>
          <a:bodyPr wrap="square">
            <a:spAutoFit/>
          </a:bodyPr>
          <a:lstStyle/>
          <a:p>
            <a:pPr algn="l"/>
            <a:r>
              <a:rPr lang="de-CH" altLang="de-DE" sz="4000" dirty="0">
                <a:solidFill>
                  <a:schemeClr val="tx1"/>
                </a:solidFill>
                <a:effectLst/>
                <a:latin typeface="Univers LT Std 47 Cn Lt" pitchFamily="34" charset="0"/>
              </a:rPr>
              <a:t>„Wenn du mit deinem Mund bekennst, dass Jesus der Herr ist, und mit deinem Herzen glaubst, dass Gott ihn von den Toten auferweckt hat, wirst du gerettet werden.“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786017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5157192"/>
            <a:ext cx="4176464" cy="400110"/>
          </a:xfrm>
        </p:spPr>
        <p:txBody>
          <a:bodyPr wrap="square">
            <a:spAutoFit/>
          </a:bodyPr>
          <a:lstStyle/>
          <a:p>
            <a:pPr algn="r"/>
            <a:r>
              <a:rPr lang="de-CH" altLang="de-DE" sz="2000" dirty="0">
                <a:effectLst/>
                <a:latin typeface="Univers LT Std 47 Cn Lt" pitchFamily="34" charset="0"/>
              </a:rPr>
              <a:t>Römer-Brief 10,13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65530"/>
            <a:ext cx="8136904" cy="1569660"/>
          </a:xfrm>
        </p:spPr>
        <p:txBody>
          <a:bodyPr wrap="square">
            <a:spAutoFit/>
          </a:bodyPr>
          <a:lstStyle/>
          <a:p>
            <a:pPr algn="l"/>
            <a:r>
              <a:rPr lang="de-CH" altLang="de-DE" sz="4800" dirty="0">
                <a:solidFill>
                  <a:schemeClr val="tx1"/>
                </a:solidFill>
                <a:effectLst/>
                <a:latin typeface="Univers LT Std 47 Cn Lt" pitchFamily="34" charset="0"/>
              </a:rPr>
              <a:t>„Jeder, der den Namen des Herrn anruft, wird gerettet werden.“</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170463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5157192"/>
            <a:ext cx="4176464" cy="400110"/>
          </a:xfrm>
        </p:spPr>
        <p:txBody>
          <a:bodyPr wrap="square">
            <a:spAutoFit/>
          </a:bodyPr>
          <a:lstStyle/>
          <a:p>
            <a:pPr algn="r"/>
            <a:r>
              <a:rPr lang="de-CH" altLang="de-DE" sz="2000" dirty="0">
                <a:effectLst/>
                <a:latin typeface="Univers LT Std 47 Cn Lt" pitchFamily="34" charset="0"/>
              </a:rPr>
              <a:t>Johannes-Evangelium 5,24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136904" cy="3170099"/>
          </a:xfrm>
        </p:spPr>
        <p:txBody>
          <a:bodyPr wrap="square">
            <a:spAutoFit/>
          </a:bodyPr>
          <a:lstStyle/>
          <a:p>
            <a:pPr algn="l"/>
            <a:r>
              <a:rPr lang="de-CH" altLang="de-DE" sz="4000" dirty="0">
                <a:solidFill>
                  <a:schemeClr val="tx1"/>
                </a:solidFill>
                <a:effectLst/>
                <a:latin typeface="Univers LT Std 47 Cn Lt" pitchFamily="34" charset="0"/>
              </a:rPr>
              <a:t>„Wer auf mein Wort hört und dem glaubt, der mich gesandt hat, der hat das ewige Leben. Auf ihn kommt keine Verurteilung mehr zu; er hat den Schritt vom Tod ins Leben getan.“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844399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51520" y="332656"/>
            <a:ext cx="5760640" cy="1107996"/>
          </a:xfrm>
        </p:spPr>
        <p:txBody>
          <a:bodyPr wrap="square">
            <a:spAutoFit/>
          </a:bodyPr>
          <a:lstStyle/>
          <a:p>
            <a:pPr algn="l"/>
            <a:r>
              <a:rPr lang="de-DE" altLang="de-DE" sz="6600" dirty="0">
                <a:solidFill>
                  <a:schemeClr val="tx1"/>
                </a:solidFill>
                <a:effectLst/>
                <a:latin typeface="Univers LT Std 47 Cn Lt"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5157192"/>
            <a:ext cx="4176464" cy="400110"/>
          </a:xfrm>
        </p:spPr>
        <p:txBody>
          <a:bodyPr wrap="square">
            <a:spAutoFit/>
          </a:bodyPr>
          <a:lstStyle/>
          <a:p>
            <a:pPr algn="r"/>
            <a:r>
              <a:rPr lang="de-CH" altLang="de-DE" sz="2000" dirty="0">
                <a:effectLst/>
                <a:latin typeface="Univers LT Std 47 Cn Lt" pitchFamily="34" charset="0"/>
              </a:rPr>
              <a:t>1.Könige 3,9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4624"/>
            <a:ext cx="8712968" cy="3477875"/>
          </a:xfrm>
        </p:spPr>
        <p:txBody>
          <a:bodyPr wrap="square">
            <a:spAutoFit/>
          </a:bodyPr>
          <a:lstStyle/>
          <a:p>
            <a:pPr algn="l"/>
            <a:r>
              <a:rPr lang="de-CH" altLang="de-DE" sz="4400" dirty="0">
                <a:solidFill>
                  <a:schemeClr val="tx1"/>
                </a:solidFill>
                <a:effectLst/>
                <a:latin typeface="Univers LT Std 47 Cn Lt" pitchFamily="34" charset="0"/>
              </a:rPr>
              <a:t>„Schenke mir ein Herz, das auf deine Weisung hört, damit ich dein Volk leiten und gerechtes Urteil sprechen kann. Wie kann ich sonst dieses grosse Volk regieren?“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528813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5157192"/>
            <a:ext cx="4176464" cy="400110"/>
          </a:xfrm>
        </p:spPr>
        <p:txBody>
          <a:bodyPr wrap="square">
            <a:spAutoFit/>
          </a:bodyPr>
          <a:lstStyle/>
          <a:p>
            <a:pPr algn="r"/>
            <a:r>
              <a:rPr lang="de-CH" altLang="de-DE" sz="2000" dirty="0">
                <a:effectLst/>
                <a:latin typeface="Univers LT Std 47 Cn Lt" pitchFamily="34" charset="0"/>
              </a:rPr>
              <a:t>Sprüche 3,5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70695" y="116632"/>
            <a:ext cx="9037809" cy="2308324"/>
          </a:xfrm>
        </p:spPr>
        <p:txBody>
          <a:bodyPr wrap="square">
            <a:spAutoFit/>
          </a:bodyPr>
          <a:lstStyle/>
          <a:p>
            <a:pPr algn="l"/>
            <a:r>
              <a:rPr lang="de-CH" altLang="de-DE" sz="4800" dirty="0">
                <a:solidFill>
                  <a:schemeClr val="tx1"/>
                </a:solidFill>
                <a:effectLst/>
                <a:latin typeface="Univers LT Std 47 Cn Lt" pitchFamily="34" charset="0"/>
              </a:rPr>
              <a:t>„Verlass dich nicht auf deinen Verstand, sondern setze dein Vertrauen ungeteilt auf den HERRN!“</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818976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5157192"/>
            <a:ext cx="4176464" cy="400110"/>
          </a:xfrm>
        </p:spPr>
        <p:txBody>
          <a:bodyPr wrap="square">
            <a:spAutoFit/>
          </a:bodyPr>
          <a:lstStyle/>
          <a:p>
            <a:pPr algn="r"/>
            <a:r>
              <a:rPr lang="de-CH" altLang="de-DE" sz="2000" dirty="0">
                <a:effectLst/>
                <a:latin typeface="Univers LT Std 47 Cn Lt" pitchFamily="34" charset="0"/>
              </a:rPr>
              <a:t>Sprüche 3,6-7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0577" y="116632"/>
            <a:ext cx="8431864" cy="3170099"/>
          </a:xfrm>
        </p:spPr>
        <p:txBody>
          <a:bodyPr wrap="square">
            <a:spAutoFit/>
          </a:bodyPr>
          <a:lstStyle/>
          <a:p>
            <a:pPr algn="l"/>
            <a:r>
              <a:rPr lang="de-CH" altLang="de-DE" sz="4000" dirty="0">
                <a:solidFill>
                  <a:schemeClr val="tx1"/>
                </a:solidFill>
                <a:effectLst/>
                <a:latin typeface="Univers LT Std 47 Cn Lt" pitchFamily="34" charset="0"/>
              </a:rPr>
              <a:t>„Denk an den HERRN bei allem, was du tust; er wird dir den richtigen Weg zeigen. Halte dich nicht selbst für klug und erfahren, sondern nimm den HERRN ernst und</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bleib allem Unrecht fern!“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284731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5157192"/>
            <a:ext cx="4176464" cy="400110"/>
          </a:xfrm>
        </p:spPr>
        <p:txBody>
          <a:bodyPr wrap="square">
            <a:spAutoFit/>
          </a:bodyPr>
          <a:lstStyle/>
          <a:p>
            <a:pPr algn="r"/>
            <a:r>
              <a:rPr lang="de-CH" altLang="de-DE" sz="2000" dirty="0">
                <a:effectLst/>
                <a:latin typeface="Univers LT Std 47 Cn Lt" pitchFamily="34" charset="0"/>
              </a:rPr>
              <a:t>Sprüche 3,8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70695" y="116632"/>
            <a:ext cx="9037809" cy="2308324"/>
          </a:xfrm>
        </p:spPr>
        <p:txBody>
          <a:bodyPr wrap="square">
            <a:spAutoFit/>
          </a:bodyPr>
          <a:lstStyle/>
          <a:p>
            <a:pPr algn="l"/>
            <a:r>
              <a:rPr lang="de-CH" altLang="de-DE" sz="4800" dirty="0">
                <a:solidFill>
                  <a:schemeClr val="tx1"/>
                </a:solidFill>
                <a:effectLst/>
                <a:latin typeface="Univers LT Std 47 Cn Lt" pitchFamily="34" charset="0"/>
              </a:rPr>
              <a:t>„Das ist eine Medizin, die dich rundum gesund erhält und deinen Körper erfrischt.“</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186713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5157192"/>
            <a:ext cx="4176464" cy="400110"/>
          </a:xfrm>
        </p:spPr>
        <p:txBody>
          <a:bodyPr wrap="square">
            <a:spAutoFit/>
          </a:bodyPr>
          <a:lstStyle/>
          <a:p>
            <a:pPr algn="r"/>
            <a:r>
              <a:rPr lang="de-CH" altLang="de-DE" sz="2000" dirty="0">
                <a:effectLst/>
                <a:latin typeface="Univers LT Std 47 Cn Lt" pitchFamily="34" charset="0"/>
              </a:rPr>
              <a:t>1.Könige 3,12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712968" cy="2800767"/>
          </a:xfrm>
        </p:spPr>
        <p:txBody>
          <a:bodyPr wrap="square">
            <a:spAutoFit/>
          </a:bodyPr>
          <a:lstStyle/>
          <a:p>
            <a:pPr algn="l"/>
            <a:r>
              <a:rPr lang="de-CH" altLang="de-DE" sz="4400" dirty="0">
                <a:solidFill>
                  <a:schemeClr val="tx1"/>
                </a:solidFill>
                <a:effectLst/>
                <a:latin typeface="Univers LT Std 47 Cn Lt" pitchFamily="34" charset="0"/>
              </a:rPr>
              <a:t>„Ich werde deine Bitte erfüllen und dir so viel Weisheit und Verstand schenken, dass kein Mensch vor oder nach dir</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mit dir verglichen werden kann.“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078158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5157192"/>
            <a:ext cx="4176464" cy="400110"/>
          </a:xfrm>
        </p:spPr>
        <p:txBody>
          <a:bodyPr wrap="square">
            <a:spAutoFit/>
          </a:bodyPr>
          <a:lstStyle/>
          <a:p>
            <a:pPr algn="r"/>
            <a:r>
              <a:rPr lang="de-CH" altLang="de-DE" sz="2000" dirty="0">
                <a:effectLst/>
                <a:latin typeface="Univers LT Std 47 Cn Lt" pitchFamily="34" charset="0"/>
              </a:rPr>
              <a:t>1.Könige 5,12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260648"/>
            <a:ext cx="8712968" cy="1569660"/>
          </a:xfrm>
        </p:spPr>
        <p:txBody>
          <a:bodyPr wrap="square">
            <a:spAutoFit/>
          </a:bodyPr>
          <a:lstStyle/>
          <a:p>
            <a:pPr algn="l"/>
            <a:r>
              <a:rPr lang="de-CH" altLang="de-DE" sz="4800" dirty="0">
                <a:solidFill>
                  <a:schemeClr val="tx1"/>
                </a:solidFill>
                <a:effectLst/>
                <a:latin typeface="Univers LT Std 47 Cn Lt" pitchFamily="34" charset="0"/>
              </a:rPr>
              <a:t>„Er verfasste 3000 Weisheitssprüche und 1005 Lieder.“</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08696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5157192"/>
            <a:ext cx="4176464" cy="400110"/>
          </a:xfrm>
        </p:spPr>
        <p:txBody>
          <a:bodyPr wrap="square">
            <a:spAutoFit/>
          </a:bodyPr>
          <a:lstStyle/>
          <a:p>
            <a:pPr algn="r"/>
            <a:r>
              <a:rPr lang="de-CH" altLang="de-DE" sz="2000" dirty="0">
                <a:effectLst/>
                <a:latin typeface="Univers LT Std 47 Cn Lt" pitchFamily="34" charset="0"/>
              </a:rPr>
              <a:t>Sprüche 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712968" cy="2123658"/>
          </a:xfrm>
        </p:spPr>
        <p:txBody>
          <a:bodyPr wrap="square">
            <a:spAutoFit/>
          </a:bodyPr>
          <a:lstStyle/>
          <a:p>
            <a:pPr algn="l"/>
            <a:r>
              <a:rPr lang="de-CH" altLang="de-DE" sz="4400" dirty="0">
                <a:solidFill>
                  <a:schemeClr val="tx1"/>
                </a:solidFill>
                <a:effectLst/>
                <a:latin typeface="Univers LT Std 47 Cn Lt" pitchFamily="34" charset="0"/>
              </a:rPr>
              <a:t>„Dieses Buch enthält in Sprüche gefasste Ratschläge fürs Leben von Salomo, dem Sohn Davids und König von Israel.“</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827019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Grafik 7" descr="Ein Bild, das Screenshot enthält.&#10;&#10;Mit sehr hoher Zuverlässigkeit generierte Beschreibung">
            <a:extLst>
              <a:ext uri="{FF2B5EF4-FFF2-40B4-BE49-F238E27FC236}">
                <a16:creationId xmlns:a16="http://schemas.microsoft.com/office/drawing/2014/main" xmlns="" id="{8F3FF8D5-32F5-4174-B182-E1F983E858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16632"/>
            <a:ext cx="5821107" cy="5544616"/>
          </a:xfrm>
          <a:prstGeom prst="rect">
            <a:avLst/>
          </a:prstGeom>
        </p:spPr>
      </p:pic>
    </p:spTree>
    <p:extLst>
      <p:ext uri="{BB962C8B-B14F-4D97-AF65-F5344CB8AC3E}">
        <p14:creationId xmlns:p14="http://schemas.microsoft.com/office/powerpoint/2010/main" val="2968449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5157192"/>
            <a:ext cx="4176464" cy="400110"/>
          </a:xfrm>
        </p:spPr>
        <p:txBody>
          <a:bodyPr wrap="square">
            <a:spAutoFit/>
          </a:bodyPr>
          <a:lstStyle/>
          <a:p>
            <a:pPr algn="r"/>
            <a:r>
              <a:rPr lang="de-CH" altLang="de-DE" sz="2000" dirty="0">
                <a:effectLst/>
                <a:latin typeface="Univers LT Std 47 Cn Lt" pitchFamily="34" charset="0"/>
              </a:rPr>
              <a:t>Sprüche 3,5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712968" cy="2123658"/>
          </a:xfrm>
        </p:spPr>
        <p:txBody>
          <a:bodyPr wrap="square">
            <a:spAutoFit/>
          </a:bodyPr>
          <a:lstStyle/>
          <a:p>
            <a:pPr algn="l"/>
            <a:r>
              <a:rPr lang="de-CH" altLang="de-DE" sz="4400" dirty="0">
                <a:solidFill>
                  <a:schemeClr val="tx1"/>
                </a:solidFill>
                <a:effectLst/>
                <a:latin typeface="Univers LT Std 47 Cn Lt" pitchFamily="34" charset="0"/>
              </a:rPr>
              <a:t>„Verlass dich auf den HERRN von ganzem Herzen, und verlass dich nicht auf deinen Verstand.“</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084303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5157192"/>
            <a:ext cx="4176464" cy="400110"/>
          </a:xfrm>
        </p:spPr>
        <p:txBody>
          <a:bodyPr wrap="square">
            <a:spAutoFit/>
          </a:bodyPr>
          <a:lstStyle/>
          <a:p>
            <a:pPr algn="r"/>
            <a:r>
              <a:rPr lang="de-CH" altLang="de-DE" sz="2000" dirty="0">
                <a:effectLst/>
                <a:latin typeface="Univers LT Std 47 Cn Lt" pitchFamily="34" charset="0"/>
              </a:rPr>
              <a:t>Sprüche 3,5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712968" cy="1077218"/>
          </a:xfrm>
        </p:spPr>
        <p:txBody>
          <a:bodyPr wrap="square">
            <a:spAutoFit/>
          </a:bodyPr>
          <a:lstStyle/>
          <a:p>
            <a:pPr algn="l"/>
            <a:r>
              <a:rPr lang="de-CH" altLang="de-DE" sz="3200" dirty="0">
                <a:solidFill>
                  <a:schemeClr val="tx1"/>
                </a:solidFill>
                <a:effectLst/>
                <a:latin typeface="Univers LT Std 47 Cn Lt" pitchFamily="34" charset="0"/>
              </a:rPr>
              <a:t>„Verlass dich auf den HERRN von ganzem Herzen, und verlass dich nicht auf deinen Verstand.“ </a:t>
            </a:r>
            <a:r>
              <a:rPr lang="de-CH" altLang="de-DE" sz="1600" dirty="0">
                <a:solidFill>
                  <a:schemeClr val="tx1"/>
                </a:solidFill>
                <a:effectLst/>
                <a:latin typeface="Univers LT Std 47 Cn Lt" pitchFamily="34" charset="0"/>
              </a:rPr>
              <a:t>(Luther 84)</a:t>
            </a:r>
            <a:endParaRPr lang="de-DE" altLang="de-DE" sz="1600" dirty="0">
              <a:solidFill>
                <a:schemeClr val="tx1"/>
              </a:solidFill>
              <a:effectLst/>
              <a:latin typeface="Univers LT Std 47 Cn Lt" pitchFamily="34" charset="0"/>
            </a:endParaRPr>
          </a:p>
        </p:txBody>
      </p:sp>
      <p:sp>
        <p:nvSpPr>
          <p:cNvPr id="4" name="Rectangle 2">
            <a:extLst>
              <a:ext uri="{FF2B5EF4-FFF2-40B4-BE49-F238E27FC236}">
                <a16:creationId xmlns:a16="http://schemas.microsoft.com/office/drawing/2014/main" xmlns="" id="{EF38E0C4-9BC0-4623-807F-C40BAE78333F}"/>
              </a:ext>
            </a:extLst>
          </p:cNvPr>
          <p:cNvSpPr txBox="1">
            <a:spLocks noChangeArrowheads="1"/>
          </p:cNvSpPr>
          <p:nvPr/>
        </p:nvSpPr>
        <p:spPr bwMode="auto">
          <a:xfrm>
            <a:off x="107504" y="1268760"/>
            <a:ext cx="9001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de-CH" altLang="de-DE" sz="3600" kern="0" dirty="0">
                <a:solidFill>
                  <a:srgbClr val="FFFF00"/>
                </a:solidFill>
                <a:effectLst/>
                <a:latin typeface="Univers LT Std 47 Cn Lt" pitchFamily="34" charset="0"/>
              </a:rPr>
              <a:t>„Verlass dich nicht auf deinen Verstand, sondern setze dein Vertrauen ungeteilt auf den HERRN!“</a:t>
            </a:r>
          </a:p>
          <a:p>
            <a:pPr algn="l"/>
            <a:r>
              <a:rPr lang="de-CH" altLang="de-DE" sz="1600" kern="0" dirty="0">
                <a:solidFill>
                  <a:srgbClr val="FFFF00"/>
                </a:solidFill>
                <a:effectLst/>
                <a:latin typeface="Univers LT Std 47 Cn Lt" pitchFamily="34" charset="0"/>
              </a:rPr>
              <a:t>(Gute Nachricht)</a:t>
            </a:r>
            <a:endParaRPr lang="de-DE" altLang="de-DE" sz="1600" kern="0" dirty="0">
              <a:solidFill>
                <a:srgbClr val="FFFF00"/>
              </a:solidFill>
              <a:effectLst/>
              <a:latin typeface="Univers LT Std 47 Cn Lt" pitchFamily="34" charset="0"/>
            </a:endParaRPr>
          </a:p>
        </p:txBody>
      </p:sp>
    </p:spTree>
    <p:extLst>
      <p:ext uri="{BB962C8B-B14F-4D97-AF65-F5344CB8AC3E}">
        <p14:creationId xmlns:p14="http://schemas.microsoft.com/office/powerpoint/2010/main" val="668987702"/>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688</Words>
  <Application>Microsoft Office PowerPoint</Application>
  <PresentationFormat>Bildschirmpräsentation (4:3)</PresentationFormat>
  <Paragraphs>93</Paragraphs>
  <Slides>32</Slides>
  <Notes>32</Notes>
  <HiddenSlides>0</HiddenSlides>
  <MMClips>0</MMClips>
  <ScaleCrop>false</ScaleCrop>
  <HeadingPairs>
    <vt:vector size="4" baseType="variant">
      <vt:variant>
        <vt:lpstr>Design</vt:lpstr>
      </vt:variant>
      <vt:variant>
        <vt:i4>1</vt:i4>
      </vt:variant>
      <vt:variant>
        <vt:lpstr>Folientitel</vt:lpstr>
      </vt:variant>
      <vt:variant>
        <vt:i4>32</vt:i4>
      </vt:variant>
    </vt:vector>
  </HeadingPairs>
  <TitlesOfParts>
    <vt:vector size="33" baseType="lpstr">
      <vt:lpstr>Designvorlage 'Berggipfel'</vt:lpstr>
      <vt:lpstr>Verlass dich nicht auf deinen Verstand</vt:lpstr>
      <vt:lpstr>„Wünsche dir, was du willst; ich will es dir geben!“</vt:lpstr>
      <vt:lpstr>„Schenke mir ein Herz, das auf deine Weisung hört, damit ich dein Volk leiten und gerechtes Urteil sprechen kann. Wie kann ich sonst dieses grosse Volk regieren?“</vt:lpstr>
      <vt:lpstr>„Ich werde deine Bitte erfüllen und dir so viel Weisheit und Verstand schenken, dass kein Mensch vor oder nach dir mit dir verglichen werden kann.“</vt:lpstr>
      <vt:lpstr>„Er verfasste 3000 Weisheitssprüche und 1005 Lieder.“</vt:lpstr>
      <vt:lpstr>„Dieses Buch enthält in Sprüche gefasste Ratschläge fürs Leben von Salomo, dem Sohn Davids und König von Israel.“</vt:lpstr>
      <vt:lpstr>PowerPoint-Präsentation</vt:lpstr>
      <vt:lpstr>„Verlass dich auf den HERRN von ganzem Herzen, und verlass dich nicht auf deinen Verstand.“</vt:lpstr>
      <vt:lpstr>„Verlass dich auf den HERRN von ganzem Herzen, und verlass dich nicht auf deinen Verstand.“ (Luther 84)</vt:lpstr>
      <vt:lpstr>I. Das erdachte Lebenskonzept</vt:lpstr>
      <vt:lpstr>„Verlass dich nicht auf deinen Verstand!“</vt:lpstr>
      <vt:lpstr>„Der Herr wird dir Klugheit und Verstand geben.“</vt:lpstr>
      <vt:lpstr>„Wir zeigen jedem Menschen den richtigen Weg und unterrichten jeden Menschen in der Lehre Christi; wir tun es mit der ganzen Weisheit, die Gott uns gegeben hat.“</vt:lpstr>
      <vt:lpstr>„Verlass dich nicht auf deinen Verstand!“</vt:lpstr>
      <vt:lpstr>„Trotz allem, was die Menschen über Gott wussten, erwiesen sie ihm nicht die Ehre, die ihm zukommt, und blieben ihm den Dank schuldig. Sie verloren sich in sinnlosen Gedankengängen, und in ihren Herzen, denen jede Einsicht fehlte, wurde es finster.“</vt:lpstr>
      <vt:lpstr>II. Die offenbarte Wirklichkeit</vt:lpstr>
      <vt:lpstr>„Verlass dich nicht auf deinen Verstand, sondern setze dein Vertrauen ungeteilt auf den HERRN!“</vt:lpstr>
      <vt:lpstr>„Dein Wort leuchtet mir dort, wo ich gehe; es ist ein Licht auf meinem Weg.“</vt:lpstr>
      <vt:lpstr>„Wo warst du, als ich die Erde gründete? Sage mir’s, wenn du so klug bist!“</vt:lpstr>
      <vt:lpstr>„Ich kannte dich ja nur vom Hörensagen; jetzt aber hat mein Auge dich geschaut.“</vt:lpstr>
      <vt:lpstr>„Ich schäme mich für alles, was ich sagte; in Staub und Asche nehm ich es zurück.“</vt:lpstr>
      <vt:lpstr>III. Der notwendige Paradigmenwechsel </vt:lpstr>
      <vt:lpstr>„Alle, die Johannes zuhörten – das ganze Volk und sogar die Zolleinnehmer –, gaben Gott in seinem Urteil Recht; sie haben sich von Johannes taufen lassen.“</vt:lpstr>
      <vt:lpstr>„Ändert eure Gesinnung und jeder von euch lasse sich auf den Namen von Jesus Christus taufen! Dann wird Gott euch eure Sünden vergeben, und ihr werdet seine Gabe, den Heiligen Geist, bekommen.“</vt:lpstr>
      <vt:lpstr>„Gott hat uns aus der Gewalt der Finsternis befreit und hat uns in das Reich versetzt, in dem sein geliebter Sohn regiert.“</vt:lpstr>
      <vt:lpstr>„Wenn du mit deinem Mund bekennst, dass Jesus der Herr ist, und mit deinem Herzen glaubst, dass Gott ihn von den Toten auferweckt hat, wirst du gerettet werden.“</vt:lpstr>
      <vt:lpstr>„Jeder, der den Namen des Herrn anruft, wird gerettet werden.“</vt:lpstr>
      <vt:lpstr>„Wer auf mein Wort hört und dem glaubt, der mich gesandt hat, der hat das ewige Leben. Auf ihn kommt keine Verurteilung mehr zu; er hat den Schritt vom Tod ins Leben getan.“</vt:lpstr>
      <vt:lpstr>Schlussgedanke</vt:lpstr>
      <vt:lpstr>„Verlass dich nicht auf deinen Verstand, sondern setze dein Vertrauen ungeteilt auf den HERRN!“</vt:lpstr>
      <vt:lpstr>„Denk an den HERRN bei allem, was du tust; er wird dir den richtigen Weg zeigen. Halte dich nicht selbst für klug und erfahren, sondern nimm den HERRN ernst und bleib allem Unrecht fern!“</vt:lpstr>
      <vt:lpstr>„Das ist eine Medizin, die dich rundum gesund erhält und deinen Körper erfrischt.“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Sprüche fürs Leben - Teil 1/5 - Verlass dich nicht auf deinen Verstand - Folien</dc:title>
  <dc:creator>Jürg Birnstiel</dc:creator>
  <cp:lastModifiedBy>Me</cp:lastModifiedBy>
  <cp:revision>746</cp:revision>
  <dcterms:created xsi:type="dcterms:W3CDTF">2013-11-12T15:20:47Z</dcterms:created>
  <dcterms:modified xsi:type="dcterms:W3CDTF">2018-01-02T20:52:05Z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