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3"/>
  </p:notesMasterIdLst>
  <p:handoutMasterIdLst>
    <p:handoutMasterId r:id="rId34"/>
  </p:handoutMasterIdLst>
  <p:sldIdLst>
    <p:sldId id="300" r:id="rId2"/>
    <p:sldId id="306" r:id="rId3"/>
    <p:sldId id="258" r:id="rId4"/>
    <p:sldId id="329" r:id="rId5"/>
    <p:sldId id="330" r:id="rId6"/>
    <p:sldId id="331" r:id="rId7"/>
    <p:sldId id="332" r:id="rId8"/>
    <p:sldId id="333" r:id="rId9"/>
    <p:sldId id="350" r:id="rId10"/>
    <p:sldId id="351" r:id="rId11"/>
    <p:sldId id="352" r:id="rId12"/>
    <p:sldId id="353" r:id="rId13"/>
    <p:sldId id="363" r:id="rId14"/>
    <p:sldId id="354" r:id="rId15"/>
    <p:sldId id="355" r:id="rId16"/>
    <p:sldId id="356" r:id="rId17"/>
    <p:sldId id="314" r:id="rId18"/>
    <p:sldId id="335" r:id="rId19"/>
    <p:sldId id="336" r:id="rId20"/>
    <p:sldId id="357" r:id="rId21"/>
    <p:sldId id="337" r:id="rId22"/>
    <p:sldId id="338" r:id="rId23"/>
    <p:sldId id="339" r:id="rId24"/>
    <p:sldId id="358" r:id="rId25"/>
    <p:sldId id="359" r:id="rId26"/>
    <p:sldId id="360" r:id="rId27"/>
    <p:sldId id="259" r:id="rId28"/>
    <p:sldId id="327" r:id="rId29"/>
    <p:sldId id="349" r:id="rId30"/>
    <p:sldId id="361" r:id="rId31"/>
    <p:sldId id="362" r:id="rId3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8784976" cy="2554545"/>
          </a:xfrm>
        </p:spPr>
        <p:txBody>
          <a:bodyPr>
            <a:spAutoFit/>
          </a:bodyPr>
          <a:lstStyle/>
          <a:p>
            <a:pPr algn="l"/>
            <a:r>
              <a:rPr lang="de-DE" altLang="de-DE" sz="8000" dirty="0" smtClean="0">
                <a:solidFill>
                  <a:srgbClr val="000000"/>
                </a:solidFill>
                <a:effectLst/>
                <a:latin typeface="Univers LT Std 47 Cn Lt" pitchFamily="34" charset="0"/>
              </a:rPr>
              <a:t>Du bist</a:t>
            </a:r>
            <a:br>
              <a:rPr lang="de-DE" altLang="de-DE" sz="8000" dirty="0" smtClean="0">
                <a:solidFill>
                  <a:srgbClr val="000000"/>
                </a:solidFill>
                <a:effectLst/>
                <a:latin typeface="Univers LT Std 47 Cn Lt" pitchFamily="34" charset="0"/>
              </a:rPr>
            </a:br>
            <a:r>
              <a:rPr lang="de-DE" altLang="de-DE" sz="8000" dirty="0" smtClean="0">
                <a:solidFill>
                  <a:srgbClr val="000000"/>
                </a:solidFill>
                <a:effectLst/>
                <a:latin typeface="Univers LT Std 47 Cn Lt" pitchFamily="34" charset="0"/>
              </a:rPr>
              <a:t>einflussreich!</a:t>
            </a:r>
            <a:endParaRPr lang="de-DE" altLang="de-DE" sz="8000" dirty="0">
              <a:solidFill>
                <a:srgbClr val="000000"/>
              </a:solidFill>
              <a:effectLst/>
              <a:latin typeface="Univers LT Std 47 Cn Lt" pitchFamily="34" charset="0"/>
            </a:endParaRPr>
          </a:p>
        </p:txBody>
      </p:sp>
      <p:sp>
        <p:nvSpPr>
          <p:cNvPr id="409603" name="Rectangle 3"/>
          <p:cNvSpPr>
            <a:spLocks noGrp="1" noChangeArrowheads="1"/>
          </p:cNvSpPr>
          <p:nvPr>
            <p:ph type="subTitle" idx="1"/>
          </p:nvPr>
        </p:nvSpPr>
        <p:spPr>
          <a:xfrm>
            <a:off x="2612333" y="4149080"/>
            <a:ext cx="6400800" cy="369332"/>
          </a:xfrm>
        </p:spPr>
        <p:txBody>
          <a:bodyPr>
            <a:spAutoFit/>
          </a:bodyPr>
          <a:lstStyle/>
          <a:p>
            <a:pPr algn="r"/>
            <a:r>
              <a:rPr lang="de-DE" altLang="de-DE" sz="1800" dirty="0" smtClean="0">
                <a:solidFill>
                  <a:srgbClr val="000000"/>
                </a:solidFill>
                <a:effectLst/>
                <a:latin typeface="Univers LT Std 47 Cn Lt" pitchFamily="34" charset="0"/>
              </a:rPr>
              <a:t>Reihe: Unser Vater! (3/6)</a:t>
            </a:r>
            <a:endParaRPr lang="de-DE" altLang="de-DE" sz="1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187624" y="5688119"/>
            <a:ext cx="6400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kern="0" smtClean="0">
                <a:solidFill>
                  <a:srgbClr val="000000"/>
                </a:solidFill>
                <a:effectLst/>
                <a:latin typeface="Univers LT Std 47 Cn Lt" pitchFamily="34" charset="0"/>
              </a:rPr>
              <a:t>Matthäus-Evangelium 10</a:t>
            </a:r>
            <a:endParaRPr lang="de-DE" altLang="de-DE" kern="0" dirty="0">
              <a:solidFill>
                <a:srgbClr val="000000"/>
              </a:solidFill>
              <a:effectLst/>
              <a:latin typeface="Univers LT Std 47 Cn Lt" pitchFamily="34" charset="0"/>
            </a:endParaRPr>
          </a:p>
        </p:txBody>
      </p:sp>
    </p:spTree>
    <p:extLst>
      <p:ext uri="{BB962C8B-B14F-4D97-AF65-F5344CB8AC3E}">
        <p14:creationId xmlns:p14="http://schemas.microsoft.com/office/powerpoint/2010/main" val="1805555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544616" cy="2800767"/>
          </a:xfrm>
        </p:spPr>
        <p:txBody>
          <a:bodyPr wrap="square">
            <a:spAutoFit/>
          </a:bodyPr>
          <a:lstStyle/>
          <a:p>
            <a:pPr algn="l"/>
            <a:r>
              <a:rPr lang="de-CH" altLang="de-DE" sz="4400" dirty="0">
                <a:solidFill>
                  <a:srgbClr val="000000"/>
                </a:solidFill>
                <a:effectLst/>
                <a:latin typeface="Univers LT Std 47 Cn Lt" pitchFamily="34" charset="0"/>
              </a:rPr>
              <a:t>„Das alles will ich dir geben, wenn du dich vor mir niederwirfst und mich anbetest.“</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4869160"/>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4,9</a:t>
            </a:r>
            <a:endParaRPr lang="de-DE" altLang="de-DE" sz="2400" dirty="0">
              <a:latin typeface="Univers LT Std 47 Cn Lt" pitchFamily="34" charset="0"/>
            </a:endParaRPr>
          </a:p>
        </p:txBody>
      </p:sp>
    </p:spTree>
    <p:extLst>
      <p:ext uri="{BB962C8B-B14F-4D97-AF65-F5344CB8AC3E}">
        <p14:creationId xmlns:p14="http://schemas.microsoft.com/office/powerpoint/2010/main" val="302887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13846"/>
            <a:ext cx="5904656" cy="3477875"/>
          </a:xfrm>
        </p:spPr>
        <p:txBody>
          <a:bodyPr wrap="square">
            <a:spAutoFit/>
          </a:bodyPr>
          <a:lstStyle/>
          <a:p>
            <a:pPr algn="l"/>
            <a:r>
              <a:rPr lang="de-CH" altLang="de-DE" sz="4400" dirty="0">
                <a:solidFill>
                  <a:srgbClr val="000000"/>
                </a:solidFill>
                <a:effectLst/>
                <a:latin typeface="Univers LT Std 47 Cn Lt" pitchFamily="34" charset="0"/>
              </a:rPr>
              <a:t>„Wir wissen, dass wir von Gott stammen, wissen aber auch, dass sich die ganze Welt in der Gewalt des Bösen befindet.“</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267744" y="4797152"/>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1.Johannes-Brief 5,19</a:t>
            </a:r>
            <a:endParaRPr lang="de-DE" altLang="de-DE" sz="2400" dirty="0">
              <a:latin typeface="Univers LT Std 47 Cn Lt" pitchFamily="34" charset="0"/>
            </a:endParaRPr>
          </a:p>
        </p:txBody>
      </p:sp>
    </p:spTree>
    <p:extLst>
      <p:ext uri="{BB962C8B-B14F-4D97-AF65-F5344CB8AC3E}">
        <p14:creationId xmlns:p14="http://schemas.microsoft.com/office/powerpoint/2010/main" val="1551733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904656" cy="3170099"/>
          </a:xfrm>
        </p:spPr>
        <p:txBody>
          <a:bodyPr wrap="square">
            <a:spAutoFit/>
          </a:bodyPr>
          <a:lstStyle/>
          <a:p>
            <a:pPr algn="l"/>
            <a:r>
              <a:rPr lang="de-CH" altLang="de-DE" sz="4000" dirty="0">
                <a:solidFill>
                  <a:srgbClr val="000000"/>
                </a:solidFill>
                <a:effectLst/>
                <a:latin typeface="Univers LT Std 47 Cn Lt" pitchFamily="34" charset="0"/>
              </a:rPr>
              <a:t>„Jetzt ist für diese </a:t>
            </a:r>
            <a:r>
              <a:rPr lang="de-CH" altLang="de-DE" sz="4000" dirty="0" smtClean="0">
                <a:solidFill>
                  <a:srgbClr val="000000"/>
                </a:solidFill>
                <a:effectLst/>
                <a:latin typeface="Univers LT Std 47 Cn Lt" pitchFamily="34" charset="0"/>
              </a:rPr>
              <a:t>Welt</a:t>
            </a:r>
            <a:br>
              <a:rPr lang="de-CH" altLang="de-DE" sz="4000" dirty="0" smtClean="0">
                <a:solidFill>
                  <a:srgbClr val="000000"/>
                </a:solidFill>
                <a:effectLst/>
                <a:latin typeface="Univers LT Std 47 Cn Lt" pitchFamily="34" charset="0"/>
              </a:rPr>
            </a:br>
            <a:r>
              <a:rPr lang="de-CH" altLang="de-DE" sz="4000" dirty="0" smtClean="0">
                <a:solidFill>
                  <a:srgbClr val="000000"/>
                </a:solidFill>
                <a:effectLst/>
                <a:latin typeface="Univers LT Std 47 Cn Lt" pitchFamily="34" charset="0"/>
              </a:rPr>
              <a:t>die </a:t>
            </a:r>
            <a:r>
              <a:rPr lang="de-CH" altLang="de-DE" sz="4000" dirty="0">
                <a:solidFill>
                  <a:srgbClr val="000000"/>
                </a:solidFill>
                <a:effectLst/>
                <a:latin typeface="Univers LT Std 47 Cn Lt" pitchFamily="34" charset="0"/>
              </a:rPr>
              <a:t>Stunde des Gerichts gekommen; jetzt wird der Herrscher dieser Welt hinausgeworfen werden.“</a:t>
            </a:r>
            <a:endParaRPr lang="de-DE" altLang="de-DE" sz="40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1176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Johannes-Evangelium 12,31</a:t>
            </a:r>
            <a:endParaRPr lang="de-DE" altLang="de-DE" sz="2400" dirty="0">
              <a:latin typeface="Univers LT Std 47 Cn Lt" pitchFamily="34" charset="0"/>
            </a:endParaRPr>
          </a:p>
        </p:txBody>
      </p:sp>
    </p:spTree>
    <p:extLst>
      <p:ext uri="{BB962C8B-B14F-4D97-AF65-F5344CB8AC3E}">
        <p14:creationId xmlns:p14="http://schemas.microsoft.com/office/powerpoint/2010/main" val="1946662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832648" cy="3108543"/>
          </a:xfrm>
        </p:spPr>
        <p:txBody>
          <a:bodyPr wrap="square">
            <a:spAutoFit/>
          </a:bodyPr>
          <a:lstStyle/>
          <a:p>
            <a:pPr algn="l"/>
            <a:r>
              <a:rPr lang="de-CH" altLang="de-DE" sz="2800" dirty="0">
                <a:solidFill>
                  <a:srgbClr val="000000"/>
                </a:solidFill>
                <a:effectLst/>
                <a:latin typeface="Univers LT Std 47 Cn Lt" pitchFamily="34" charset="0"/>
              </a:rPr>
              <a:t>„Wir, denen Gott bereits seinen Geist gegeben hat, den ersten Teil des künftigen Erbes, sogar wir seufzen innerlich noch, weil die volle Verwirklichung dessen noch aussteht, wozu wir als Gottes Söhne und Töchter bestimmt sind: Wir warten darauf, dass auch unser Körper erlöst wird.“</a:t>
            </a:r>
            <a:endParaRPr lang="de-DE" altLang="de-DE" sz="2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267744" y="4839543"/>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smtClean="0">
                <a:latin typeface="Univers LT Std 47 Cn Lt" pitchFamily="34" charset="0"/>
              </a:rPr>
              <a:t>Römer-Brief 8,23</a:t>
            </a:r>
            <a:endParaRPr lang="de-DE" altLang="de-DE" sz="2400" dirty="0">
              <a:latin typeface="Univers LT Std 47 Cn Lt" pitchFamily="34" charset="0"/>
            </a:endParaRPr>
          </a:p>
        </p:txBody>
      </p:sp>
    </p:spTree>
    <p:extLst>
      <p:ext uri="{BB962C8B-B14F-4D97-AF65-F5344CB8AC3E}">
        <p14:creationId xmlns:p14="http://schemas.microsoft.com/office/powerpoint/2010/main" val="2955053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904656" cy="3046988"/>
          </a:xfrm>
        </p:spPr>
        <p:txBody>
          <a:bodyPr wrap="square">
            <a:spAutoFit/>
          </a:bodyPr>
          <a:lstStyle/>
          <a:p>
            <a:pPr algn="l"/>
            <a:r>
              <a:rPr lang="de-CH" altLang="de-DE" sz="4800" dirty="0">
                <a:solidFill>
                  <a:srgbClr val="000000"/>
                </a:solidFill>
                <a:effectLst/>
                <a:latin typeface="Univers LT Std 47 Cn Lt" pitchFamily="34" charset="0"/>
              </a:rPr>
              <a:t>„Herr, ist jetzt die Zeit gekommen, in der </a:t>
            </a:r>
            <a:r>
              <a:rPr lang="de-CH" altLang="de-DE" sz="4800" dirty="0" smtClean="0">
                <a:solidFill>
                  <a:srgbClr val="000000"/>
                </a:solidFill>
                <a:effectLst/>
                <a:latin typeface="Univers LT Std 47 Cn Lt" pitchFamily="34" charset="0"/>
              </a:rPr>
              <a:t>du</a:t>
            </a:r>
            <a:br>
              <a:rPr lang="de-CH" altLang="de-DE" sz="4800" dirty="0" smtClean="0">
                <a:solidFill>
                  <a:srgbClr val="000000"/>
                </a:solidFill>
                <a:effectLst/>
                <a:latin typeface="Univers LT Std 47 Cn Lt" pitchFamily="34" charset="0"/>
              </a:rPr>
            </a:br>
            <a:r>
              <a:rPr lang="de-CH" altLang="de-DE" sz="4800" dirty="0" smtClean="0">
                <a:solidFill>
                  <a:srgbClr val="000000"/>
                </a:solidFill>
                <a:effectLst/>
                <a:latin typeface="Univers LT Std 47 Cn Lt" pitchFamily="34" charset="0"/>
              </a:rPr>
              <a:t>das </a:t>
            </a:r>
            <a:r>
              <a:rPr lang="de-CH" altLang="de-DE" sz="4800" dirty="0">
                <a:solidFill>
                  <a:srgbClr val="000000"/>
                </a:solidFill>
                <a:effectLst/>
                <a:latin typeface="Univers LT Std 47 Cn Lt" pitchFamily="34" charset="0"/>
              </a:rPr>
              <a:t>israelitische Reich wiederherstellst?“</a:t>
            </a:r>
            <a:endParaRPr lang="de-DE" altLang="de-DE" sz="4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267744" y="4839543"/>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Apostelgeschichte 1,6</a:t>
            </a:r>
            <a:endParaRPr lang="de-DE" altLang="de-DE" sz="2400" dirty="0">
              <a:latin typeface="Univers LT Std 47 Cn Lt" pitchFamily="34" charset="0"/>
            </a:endParaRPr>
          </a:p>
        </p:txBody>
      </p:sp>
    </p:spTree>
    <p:extLst>
      <p:ext uri="{BB962C8B-B14F-4D97-AF65-F5344CB8AC3E}">
        <p14:creationId xmlns:p14="http://schemas.microsoft.com/office/powerpoint/2010/main" val="774119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33586"/>
            <a:ext cx="5576664" cy="3539430"/>
          </a:xfrm>
        </p:spPr>
        <p:txBody>
          <a:bodyPr wrap="square">
            <a:spAutoFit/>
          </a:bodyPr>
          <a:lstStyle/>
          <a:p>
            <a:pPr algn="l"/>
            <a:r>
              <a:rPr lang="de-CH" altLang="de-DE" sz="2800" dirty="0">
                <a:solidFill>
                  <a:srgbClr val="000000"/>
                </a:solidFill>
                <a:effectLst/>
                <a:latin typeface="Univers LT Std 47 Cn Lt" pitchFamily="34" charset="0"/>
              </a:rPr>
              <a:t>„Wenn der Heilige Geist auf euch herabkommt, werdet ihr mit seiner Kraft ausgerüstet werden, und das wird euch dazu befähigen, meine Zeugen zu sein – in Jerusalem, in ganz Judäa und </a:t>
            </a:r>
            <a:r>
              <a:rPr lang="de-CH" altLang="de-DE" sz="2800" dirty="0" err="1">
                <a:solidFill>
                  <a:srgbClr val="000000"/>
                </a:solidFill>
                <a:effectLst/>
                <a:latin typeface="Univers LT Std 47 Cn Lt" pitchFamily="34" charset="0"/>
              </a:rPr>
              <a:t>Samarien</a:t>
            </a:r>
            <a:r>
              <a:rPr lang="de-CH" altLang="de-DE" sz="2800" dirty="0">
                <a:solidFill>
                  <a:srgbClr val="000000"/>
                </a:solidFill>
                <a:effectLst/>
                <a:latin typeface="Univers LT Std 47 Cn Lt" pitchFamily="34" charset="0"/>
              </a:rPr>
              <a:t> und überall sonst auf der Welt, selbst in den entferntesten </a:t>
            </a:r>
            <a:r>
              <a:rPr lang="de-CH" altLang="de-DE" sz="2800" dirty="0" smtClean="0">
                <a:solidFill>
                  <a:srgbClr val="000000"/>
                </a:solidFill>
                <a:effectLst/>
                <a:latin typeface="Univers LT Std 47 Cn Lt" pitchFamily="34" charset="0"/>
              </a:rPr>
              <a:t>Gegenden</a:t>
            </a:r>
            <a:br>
              <a:rPr lang="de-CH" altLang="de-DE" sz="2800" dirty="0" smtClean="0">
                <a:solidFill>
                  <a:srgbClr val="000000"/>
                </a:solidFill>
                <a:effectLst/>
                <a:latin typeface="Univers LT Std 47 Cn Lt" pitchFamily="34" charset="0"/>
              </a:rPr>
            </a:br>
            <a:r>
              <a:rPr lang="de-CH" altLang="de-DE" sz="2800" dirty="0" smtClean="0">
                <a:solidFill>
                  <a:srgbClr val="000000"/>
                </a:solidFill>
                <a:effectLst/>
                <a:latin typeface="Univers LT Std 47 Cn Lt" pitchFamily="34" charset="0"/>
              </a:rPr>
              <a:t>der </a:t>
            </a:r>
            <a:r>
              <a:rPr lang="de-CH" altLang="de-DE" sz="2800" dirty="0">
                <a:solidFill>
                  <a:srgbClr val="000000"/>
                </a:solidFill>
                <a:effectLst/>
                <a:latin typeface="Univers LT Std 47 Cn Lt" pitchFamily="34" charset="0"/>
              </a:rPr>
              <a:t>Erde.“</a:t>
            </a:r>
            <a:endParaRPr lang="de-DE" altLang="de-DE" sz="2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11760" y="4797152"/>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Apostelgeschichte 1,8</a:t>
            </a:r>
            <a:endParaRPr lang="de-DE" altLang="de-DE" sz="2400" dirty="0">
              <a:latin typeface="Univers LT Std 47 Cn Lt" pitchFamily="34" charset="0"/>
            </a:endParaRPr>
          </a:p>
        </p:txBody>
      </p:sp>
    </p:spTree>
    <p:extLst>
      <p:ext uri="{BB962C8B-B14F-4D97-AF65-F5344CB8AC3E}">
        <p14:creationId xmlns:p14="http://schemas.microsoft.com/office/powerpoint/2010/main" val="4052028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692696"/>
            <a:ext cx="5904656" cy="830997"/>
          </a:xfrm>
        </p:spPr>
        <p:txBody>
          <a:bodyPr wrap="square">
            <a:spAutoFit/>
          </a:bodyPr>
          <a:lstStyle/>
          <a:p>
            <a:pPr algn="l"/>
            <a:r>
              <a:rPr lang="de-CH" altLang="de-DE" sz="4800" dirty="0">
                <a:solidFill>
                  <a:srgbClr val="000000"/>
                </a:solidFill>
                <a:effectLst/>
                <a:latin typeface="Univers LT Std 47 Cn Lt" pitchFamily="34" charset="0"/>
              </a:rPr>
              <a:t>„Dein Reich komme.“</a:t>
            </a:r>
            <a:endParaRPr lang="de-DE" altLang="de-DE" sz="4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1176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6,10</a:t>
            </a:r>
            <a:endParaRPr lang="de-DE" altLang="de-DE" sz="2400" dirty="0">
              <a:latin typeface="Univers LT Std 47 Cn Lt" pitchFamily="34" charset="0"/>
            </a:endParaRPr>
          </a:p>
        </p:txBody>
      </p:sp>
    </p:spTree>
    <p:extLst>
      <p:ext uri="{BB962C8B-B14F-4D97-AF65-F5344CB8AC3E}">
        <p14:creationId xmlns:p14="http://schemas.microsoft.com/office/powerpoint/2010/main" val="13802417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5400600" cy="1938992"/>
          </a:xfrm>
        </p:spPr>
        <p:txBody>
          <a:bodyPr wrap="square">
            <a:spAutoFit/>
          </a:bodyPr>
          <a:lstStyle/>
          <a:p>
            <a:pPr algn="l"/>
            <a:r>
              <a:rPr lang="de-DE" altLang="de-DE" sz="6000" dirty="0" smtClean="0">
                <a:solidFill>
                  <a:srgbClr val="000000"/>
                </a:solidFill>
                <a:effectLst/>
                <a:latin typeface="Univers LT Std 47 Cn Lt" pitchFamily="34" charset="0"/>
              </a:rPr>
              <a:t>II. Dein Wille geschehe</a:t>
            </a:r>
            <a:endParaRPr lang="de-DE" altLang="de-DE" sz="6000" dirty="0">
              <a:solidFill>
                <a:srgbClr val="000000"/>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38235"/>
            <a:ext cx="5472608" cy="2123658"/>
          </a:xfrm>
        </p:spPr>
        <p:txBody>
          <a:bodyPr wrap="square">
            <a:spAutoFit/>
          </a:bodyPr>
          <a:lstStyle/>
          <a:p>
            <a:pPr algn="l"/>
            <a:r>
              <a:rPr lang="de-CH" altLang="de-DE" sz="4400" dirty="0">
                <a:solidFill>
                  <a:srgbClr val="000000"/>
                </a:solidFill>
                <a:effectLst/>
                <a:latin typeface="Univers LT Std 47 Cn Lt" pitchFamily="34" charset="0"/>
              </a:rPr>
              <a:t>„Dein Wille geschehe auf der Erde, wie er im Himmel geschieht.“</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6,10</a:t>
            </a:r>
            <a:endParaRPr lang="de-DE" altLang="de-DE" sz="2400" dirty="0">
              <a:latin typeface="Univers LT Std 47 Cn Lt" pitchFamily="34" charset="0"/>
            </a:endParaRPr>
          </a:p>
        </p:txBody>
      </p:sp>
    </p:spTree>
    <p:extLst>
      <p:ext uri="{BB962C8B-B14F-4D97-AF65-F5344CB8AC3E}">
        <p14:creationId xmlns:p14="http://schemas.microsoft.com/office/powerpoint/2010/main" val="9618689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5832648" cy="2123658"/>
          </a:xfrm>
        </p:spPr>
        <p:txBody>
          <a:bodyPr wrap="square">
            <a:spAutoFit/>
          </a:bodyPr>
          <a:lstStyle/>
          <a:p>
            <a:pPr algn="l"/>
            <a:r>
              <a:rPr lang="de-CH" altLang="de-DE" sz="4400" dirty="0">
                <a:solidFill>
                  <a:srgbClr val="000000"/>
                </a:solidFill>
                <a:effectLst/>
                <a:latin typeface="Univers LT Std 47 Cn Lt" pitchFamily="34" charset="0"/>
              </a:rPr>
              <a:t>„Vater, wenn du willst, lass diesen </a:t>
            </a:r>
            <a:r>
              <a:rPr lang="de-CH" altLang="de-DE" sz="4400" dirty="0" smtClean="0">
                <a:solidFill>
                  <a:srgbClr val="000000"/>
                </a:solidFill>
                <a:effectLst/>
                <a:latin typeface="Univers LT Std 47 Cn Lt" pitchFamily="34" charset="0"/>
              </a:rPr>
              <a:t>bitteren Kelch </a:t>
            </a:r>
            <a:r>
              <a:rPr lang="de-CH" altLang="de-DE" sz="4400" dirty="0">
                <a:solidFill>
                  <a:srgbClr val="000000"/>
                </a:solidFill>
                <a:effectLst/>
                <a:latin typeface="Univers LT Std 47 Cn Lt" pitchFamily="34" charset="0"/>
              </a:rPr>
              <a:t>an mir vorübergehen.“</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339752" y="4869160"/>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Lukas-Evangelium 22,42</a:t>
            </a:r>
            <a:endParaRPr lang="de-DE" altLang="de-DE" sz="2400" dirty="0">
              <a:latin typeface="Univers LT Std 47 Cn Lt" pitchFamily="34" charset="0"/>
            </a:endParaRPr>
          </a:p>
        </p:txBody>
      </p:sp>
    </p:spTree>
    <p:extLst>
      <p:ext uri="{BB962C8B-B14F-4D97-AF65-F5344CB8AC3E}">
        <p14:creationId xmlns:p14="http://schemas.microsoft.com/office/powerpoint/2010/main" val="462870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80919"/>
            <a:ext cx="5400600" cy="2800767"/>
          </a:xfrm>
        </p:spPr>
        <p:txBody>
          <a:bodyPr wrap="square">
            <a:spAutoFit/>
          </a:bodyPr>
          <a:lstStyle/>
          <a:p>
            <a:pPr algn="l"/>
            <a:r>
              <a:rPr lang="de-CH" altLang="de-DE" sz="4400" dirty="0">
                <a:solidFill>
                  <a:srgbClr val="000000"/>
                </a:solidFill>
                <a:effectLst/>
                <a:latin typeface="Univers LT Std 47 Cn Lt" pitchFamily="34" charset="0"/>
              </a:rPr>
              <a:t>„Dein Reich komme, dein Wille geschehe auf der Erde, wie er im Himmel geschieht.“</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6,10</a:t>
            </a:r>
            <a:endParaRPr lang="de-DE" altLang="de-DE" sz="2400" dirty="0">
              <a:latin typeface="Univers LT Std 47 Cn Lt" pitchFamily="34" charset="0"/>
            </a:endParaRPr>
          </a:p>
        </p:txBody>
      </p:sp>
    </p:spTree>
    <p:extLst>
      <p:ext uri="{BB962C8B-B14F-4D97-AF65-F5344CB8AC3E}">
        <p14:creationId xmlns:p14="http://schemas.microsoft.com/office/powerpoint/2010/main" val="16736973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5400600" cy="2308324"/>
          </a:xfrm>
        </p:spPr>
        <p:txBody>
          <a:bodyPr wrap="square">
            <a:spAutoFit/>
          </a:bodyPr>
          <a:lstStyle/>
          <a:p>
            <a:pPr algn="l"/>
            <a:r>
              <a:rPr lang="de-CH" altLang="de-DE" sz="4800" dirty="0">
                <a:solidFill>
                  <a:srgbClr val="000000"/>
                </a:solidFill>
                <a:effectLst/>
                <a:latin typeface="Univers LT Std 47 Cn Lt" pitchFamily="34" charset="0"/>
              </a:rPr>
              <a:t>„Aber nicht mein Wille soll geschehen, sondern deiner.“</a:t>
            </a:r>
            <a:endParaRPr lang="de-DE" altLang="de-DE" sz="4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82138" y="483898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Lukas-Evangelium 22,42</a:t>
            </a:r>
            <a:endParaRPr lang="de-DE" altLang="de-DE" sz="2400" dirty="0">
              <a:latin typeface="Univers LT Std 47 Cn Lt" pitchFamily="34" charset="0"/>
            </a:endParaRPr>
          </a:p>
        </p:txBody>
      </p:sp>
    </p:spTree>
    <p:extLst>
      <p:ext uri="{BB962C8B-B14F-4D97-AF65-F5344CB8AC3E}">
        <p14:creationId xmlns:p14="http://schemas.microsoft.com/office/powerpoint/2010/main" val="12740040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5328592" cy="3170099"/>
          </a:xfrm>
        </p:spPr>
        <p:txBody>
          <a:bodyPr wrap="square">
            <a:spAutoFit/>
          </a:bodyPr>
          <a:lstStyle/>
          <a:p>
            <a:pPr algn="l"/>
            <a:r>
              <a:rPr lang="de-CH" altLang="de-DE" sz="4000" dirty="0">
                <a:solidFill>
                  <a:srgbClr val="000000"/>
                </a:solidFill>
                <a:effectLst/>
                <a:latin typeface="Univers LT Std 47 Cn Lt" pitchFamily="34" charset="0"/>
              </a:rPr>
              <a:t>„Gott will, dass ihr ein geheiligtes Leben führt. Dazu gehört, dass ihr euch von aller sexuellen Sünde fern haltet.“</a:t>
            </a:r>
            <a:endParaRPr lang="de-DE" altLang="de-DE" sz="40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1.Thessalonicher-Brief 4,3</a:t>
            </a:r>
            <a:endParaRPr lang="de-DE" altLang="de-DE" sz="2400" dirty="0">
              <a:latin typeface="Univers LT Std 47 Cn Lt" pitchFamily="34" charset="0"/>
            </a:endParaRPr>
          </a:p>
        </p:txBody>
      </p:sp>
    </p:spTree>
    <p:extLst>
      <p:ext uri="{BB962C8B-B14F-4D97-AF65-F5344CB8AC3E}">
        <p14:creationId xmlns:p14="http://schemas.microsoft.com/office/powerpoint/2010/main" val="6039353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3586"/>
            <a:ext cx="5400600" cy="3539430"/>
          </a:xfrm>
        </p:spPr>
        <p:txBody>
          <a:bodyPr wrap="square">
            <a:spAutoFit/>
          </a:bodyPr>
          <a:lstStyle/>
          <a:p>
            <a:pPr algn="l"/>
            <a:r>
              <a:rPr lang="de-CH" altLang="de-DE" sz="2800" dirty="0">
                <a:solidFill>
                  <a:srgbClr val="000000"/>
                </a:solidFill>
                <a:effectLst/>
                <a:latin typeface="Univers LT Std 47 Cn Lt" pitchFamily="34" charset="0"/>
              </a:rPr>
              <a:t>„Freut euch, was auch immer geschieht! Lasst euch durch nichts vom Gebet abbringen! Dankt Gott in jeder Lage! Das ist es, was er von euch will und was er euch durch Jesus Christus möglich gemacht hat. Legt dem Wirken des Heiligen Geistes nichts in den Weg!“</a:t>
            </a:r>
            <a:endParaRPr lang="de-DE" altLang="de-DE" sz="2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555776" y="5077799"/>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1.Thessalonicher-Brief 5,16-19</a:t>
            </a:r>
            <a:endParaRPr lang="de-DE" altLang="de-DE" sz="2400" dirty="0">
              <a:latin typeface="Univers LT Std 47 Cn Lt" pitchFamily="34" charset="0"/>
            </a:endParaRPr>
          </a:p>
        </p:txBody>
      </p:sp>
    </p:spTree>
    <p:extLst>
      <p:ext uri="{BB962C8B-B14F-4D97-AF65-F5344CB8AC3E}">
        <p14:creationId xmlns:p14="http://schemas.microsoft.com/office/powerpoint/2010/main" val="26150204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5" y="34746"/>
            <a:ext cx="5400601" cy="3970318"/>
          </a:xfrm>
        </p:spPr>
        <p:txBody>
          <a:bodyPr wrap="square">
            <a:spAutoFit/>
          </a:bodyPr>
          <a:lstStyle/>
          <a:p>
            <a:pPr algn="l"/>
            <a:r>
              <a:rPr lang="de-CH" altLang="de-DE" sz="3600" dirty="0">
                <a:solidFill>
                  <a:srgbClr val="000000"/>
                </a:solidFill>
                <a:effectLst/>
                <a:latin typeface="Univers LT Std 47 Cn Lt" pitchFamily="34" charset="0"/>
              </a:rPr>
              <a:t>„</a:t>
            </a:r>
            <a:r>
              <a:rPr lang="de-CH" altLang="de-DE" sz="3600" dirty="0" smtClean="0">
                <a:solidFill>
                  <a:srgbClr val="000000"/>
                </a:solidFill>
                <a:effectLst/>
                <a:latin typeface="Univers LT Std 47 Cn Lt" pitchFamily="34" charset="0"/>
              </a:rPr>
              <a:t>Er ist der, </a:t>
            </a:r>
            <a:r>
              <a:rPr lang="de-CH" altLang="de-DE" sz="3600" dirty="0">
                <a:solidFill>
                  <a:srgbClr val="000000"/>
                </a:solidFill>
                <a:effectLst/>
                <a:latin typeface="Univers LT Std 47 Cn Lt" pitchFamily="34" charset="0"/>
              </a:rPr>
              <a:t>der als einziger Unsterblichkeit besitzt und der in einem unzugänglichen Licht wohnt, </a:t>
            </a:r>
            <a:r>
              <a:rPr lang="de-CH" altLang="de-DE" sz="3600" dirty="0" smtClean="0">
                <a:solidFill>
                  <a:srgbClr val="000000"/>
                </a:solidFill>
                <a:effectLst/>
                <a:latin typeface="Univers LT Std 47 Cn Lt" pitchFamily="34" charset="0"/>
              </a:rPr>
              <a:t>er ist der, </a:t>
            </a:r>
            <a:r>
              <a:rPr lang="de-CH" altLang="de-DE" sz="3600" dirty="0">
                <a:solidFill>
                  <a:srgbClr val="000000"/>
                </a:solidFill>
                <a:effectLst/>
                <a:latin typeface="Univers LT Std 47 Cn Lt" pitchFamily="34" charset="0"/>
              </a:rPr>
              <a:t>den kein Mensch je gesehen hat </a:t>
            </a:r>
            <a:r>
              <a:rPr lang="de-CH" altLang="de-DE" sz="3600" dirty="0" smtClean="0">
                <a:solidFill>
                  <a:srgbClr val="000000"/>
                </a:solidFill>
                <a:effectLst/>
                <a:latin typeface="Univers LT Std 47 Cn Lt" pitchFamily="34" charset="0"/>
              </a:rPr>
              <a:t>und den </a:t>
            </a:r>
            <a:r>
              <a:rPr lang="de-CH" altLang="de-DE" sz="3600" dirty="0">
                <a:solidFill>
                  <a:srgbClr val="000000"/>
                </a:solidFill>
                <a:effectLst/>
                <a:latin typeface="Univers LT Std 47 Cn Lt" pitchFamily="34" charset="0"/>
              </a:rPr>
              <a:t>kein Mensch je </a:t>
            </a:r>
            <a:r>
              <a:rPr lang="de-CH" altLang="de-DE" sz="3600" dirty="0" smtClean="0">
                <a:solidFill>
                  <a:srgbClr val="000000"/>
                </a:solidFill>
                <a:effectLst/>
                <a:latin typeface="Univers LT Std 47 Cn Lt" pitchFamily="34" charset="0"/>
              </a:rPr>
              <a:t>sehen kann</a:t>
            </a:r>
            <a:r>
              <a:rPr lang="de-CH" altLang="de-DE" sz="3600" dirty="0">
                <a:solidFill>
                  <a:srgbClr val="000000"/>
                </a:solidFill>
                <a:effectLst/>
                <a:latin typeface="Univers LT Std 47 Cn Lt" pitchFamily="34" charset="0"/>
              </a:rPr>
              <a:t>.“</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2683" y="482473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1.Timotheus-Brief 6,16</a:t>
            </a:r>
            <a:endParaRPr lang="de-DE" altLang="de-DE" sz="2400" dirty="0">
              <a:latin typeface="Univers LT Std 47 Cn Lt" pitchFamily="34" charset="0"/>
            </a:endParaRPr>
          </a:p>
        </p:txBody>
      </p:sp>
    </p:spTree>
    <p:extLst>
      <p:ext uri="{BB962C8B-B14F-4D97-AF65-F5344CB8AC3E}">
        <p14:creationId xmlns:p14="http://schemas.microsoft.com/office/powerpoint/2010/main" val="20040575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62622"/>
            <a:ext cx="5472608" cy="2862322"/>
          </a:xfrm>
        </p:spPr>
        <p:txBody>
          <a:bodyPr wrap="square">
            <a:spAutoFit/>
          </a:bodyPr>
          <a:lstStyle/>
          <a:p>
            <a:pPr algn="l"/>
            <a:r>
              <a:rPr lang="de-CH" altLang="de-DE" sz="3600" dirty="0">
                <a:solidFill>
                  <a:srgbClr val="000000"/>
                </a:solidFill>
                <a:effectLst/>
                <a:latin typeface="Univers LT Std 47 Cn Lt" pitchFamily="34" charset="0"/>
              </a:rPr>
              <a:t>„Denn Gott will, dass ihr durch ein vorbildliches Verhalten das törichte Gerede derer zum Verstummen bringt, die euch aus Unwissenheit verleumden.“</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123728" y="482473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1.Petrus-Brief 2,15</a:t>
            </a:r>
            <a:endParaRPr lang="de-DE" altLang="de-DE" sz="2400" dirty="0">
              <a:latin typeface="Univers LT Std 47 Cn Lt" pitchFamily="34" charset="0"/>
            </a:endParaRPr>
          </a:p>
        </p:txBody>
      </p:sp>
    </p:spTree>
    <p:extLst>
      <p:ext uri="{BB962C8B-B14F-4D97-AF65-F5344CB8AC3E}">
        <p14:creationId xmlns:p14="http://schemas.microsoft.com/office/powerpoint/2010/main" val="8000750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116632"/>
            <a:ext cx="5472608" cy="1754326"/>
          </a:xfrm>
        </p:spPr>
        <p:txBody>
          <a:bodyPr wrap="square">
            <a:spAutoFit/>
          </a:bodyPr>
          <a:lstStyle/>
          <a:p>
            <a:pPr algn="l"/>
            <a:r>
              <a:rPr lang="de-CH" altLang="de-DE" sz="3600" dirty="0">
                <a:solidFill>
                  <a:srgbClr val="000000"/>
                </a:solidFill>
                <a:effectLst/>
                <a:latin typeface="Univers LT Std 47 Cn Lt" pitchFamily="34" charset="0"/>
              </a:rPr>
              <a:t>„Gott will, dass alle Menschen gerettet werden und dass sie die Wahrheit erkennen.“</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2683" y="482473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1.Timotheus-Brief 2,4</a:t>
            </a:r>
            <a:endParaRPr lang="de-DE" altLang="de-DE" sz="2400" dirty="0">
              <a:latin typeface="Univers LT Std 47 Cn Lt" pitchFamily="34" charset="0"/>
            </a:endParaRPr>
          </a:p>
        </p:txBody>
      </p:sp>
    </p:spTree>
    <p:extLst>
      <p:ext uri="{BB962C8B-B14F-4D97-AF65-F5344CB8AC3E}">
        <p14:creationId xmlns:p14="http://schemas.microsoft.com/office/powerpoint/2010/main" val="4090094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112564"/>
            <a:ext cx="5472608" cy="2308324"/>
          </a:xfrm>
        </p:spPr>
        <p:txBody>
          <a:bodyPr wrap="square">
            <a:spAutoFit/>
          </a:bodyPr>
          <a:lstStyle/>
          <a:p>
            <a:pPr algn="l"/>
            <a:r>
              <a:rPr lang="de-CH" altLang="de-DE" sz="3600" dirty="0">
                <a:solidFill>
                  <a:srgbClr val="000000"/>
                </a:solidFill>
                <a:effectLst/>
                <a:latin typeface="Univers LT Std 47 Cn Lt" pitchFamily="34" charset="0"/>
              </a:rPr>
              <a:t>„Die Welt mit ihren Begierden vergeht; doch wer so handelt, wie Gott es will, wird für immer leben.“</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2683" y="482473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1.Johannes-Brief 2,17</a:t>
            </a:r>
            <a:endParaRPr lang="de-DE" altLang="de-DE" sz="2400" dirty="0">
              <a:latin typeface="Univers LT Std 47 Cn Lt" pitchFamily="34" charset="0"/>
            </a:endParaRPr>
          </a:p>
        </p:txBody>
      </p:sp>
    </p:spTree>
    <p:extLst>
      <p:ext uri="{BB962C8B-B14F-4D97-AF65-F5344CB8AC3E}">
        <p14:creationId xmlns:p14="http://schemas.microsoft.com/office/powerpoint/2010/main" val="27340188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5536" y="722893"/>
            <a:ext cx="6120680" cy="1015663"/>
          </a:xfrm>
        </p:spPr>
        <p:txBody>
          <a:bodyPr wrap="square">
            <a:spAutoFit/>
          </a:bodyPr>
          <a:lstStyle/>
          <a:p>
            <a:pPr algn="l"/>
            <a:r>
              <a:rPr lang="de-DE" altLang="de-DE" sz="6000" dirty="0" smtClean="0">
                <a:solidFill>
                  <a:srgbClr val="000000"/>
                </a:solidFill>
                <a:effectLst/>
                <a:latin typeface="Univers LT Std 47 Cn Lt" pitchFamily="34" charset="0"/>
              </a:rPr>
              <a:t>Schlussgedanke</a:t>
            </a:r>
            <a:endParaRPr lang="de-DE" altLang="de-DE" sz="6000" dirty="0">
              <a:solidFill>
                <a:srgbClr val="000000"/>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5616624" cy="2554545"/>
          </a:xfrm>
        </p:spPr>
        <p:txBody>
          <a:bodyPr wrap="square">
            <a:spAutoFit/>
          </a:bodyPr>
          <a:lstStyle/>
          <a:p>
            <a:pPr algn="l"/>
            <a:r>
              <a:rPr lang="de-CH" altLang="de-DE" sz="4000" dirty="0">
                <a:solidFill>
                  <a:srgbClr val="000000"/>
                </a:solidFill>
                <a:effectLst/>
                <a:latin typeface="Univers LT Std 47 Cn Lt" pitchFamily="34" charset="0"/>
              </a:rPr>
              <a:t>„Wach auf, Herr! Warum schläfst du? Wach endlich auf, verstoss uns nicht für immer!“</a:t>
            </a:r>
            <a:endParaRPr lang="de-DE" altLang="de-DE" sz="40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619672" y="472514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Psalm 44,24</a:t>
            </a:r>
            <a:endParaRPr lang="de-DE" altLang="de-DE" sz="2400" dirty="0">
              <a:latin typeface="Univers LT Std 47 Cn Lt" pitchFamily="34" charset="0"/>
            </a:endParaRPr>
          </a:p>
        </p:txBody>
      </p:sp>
    </p:spTree>
    <p:extLst>
      <p:ext uri="{BB962C8B-B14F-4D97-AF65-F5344CB8AC3E}">
        <p14:creationId xmlns:p14="http://schemas.microsoft.com/office/powerpoint/2010/main" val="2323602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616624" cy="3170099"/>
          </a:xfrm>
        </p:spPr>
        <p:txBody>
          <a:bodyPr wrap="square">
            <a:spAutoFit/>
          </a:bodyPr>
          <a:lstStyle/>
          <a:p>
            <a:pPr algn="l"/>
            <a:r>
              <a:rPr lang="de-CH" altLang="de-DE" sz="4000" dirty="0">
                <a:solidFill>
                  <a:srgbClr val="000000"/>
                </a:solidFill>
                <a:effectLst/>
                <a:latin typeface="Univers LT Std 47 Cn Lt" pitchFamily="34" charset="0"/>
              </a:rPr>
              <a:t>„Es soll euch zuerst um Gottes Reich und Gottes Gerechtigkeit gehen, dann wird euch das Übrige alles dazugegeben.“</a:t>
            </a:r>
            <a:endParaRPr lang="de-DE" altLang="de-DE" sz="40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1176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6,33</a:t>
            </a:r>
            <a:endParaRPr lang="de-DE" altLang="de-DE" sz="2400" dirty="0">
              <a:latin typeface="Univers LT Std 47 Cn Lt" pitchFamily="34" charset="0"/>
            </a:endParaRPr>
          </a:p>
        </p:txBody>
      </p:sp>
    </p:spTree>
    <p:extLst>
      <p:ext uri="{BB962C8B-B14F-4D97-AF65-F5344CB8AC3E}">
        <p14:creationId xmlns:p14="http://schemas.microsoft.com/office/powerpoint/2010/main" val="2549762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60122"/>
            <a:ext cx="8784976" cy="923330"/>
          </a:xfrm>
        </p:spPr>
        <p:txBody>
          <a:bodyPr>
            <a:spAutoFit/>
          </a:bodyPr>
          <a:lstStyle/>
          <a:p>
            <a:pPr algn="l"/>
            <a:r>
              <a:rPr lang="de-DE" altLang="de-DE" dirty="0" smtClean="0">
                <a:solidFill>
                  <a:srgbClr val="000000"/>
                </a:solidFill>
                <a:effectLst/>
                <a:latin typeface="Univers LT Std 47 Cn Lt" pitchFamily="34" charset="0"/>
              </a:rPr>
              <a:t>I. Dein Reich komme</a:t>
            </a:r>
            <a:endParaRPr lang="de-DE" altLang="de-DE" dirty="0">
              <a:solidFill>
                <a:srgbClr val="000000"/>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5616624" cy="3170099"/>
          </a:xfrm>
        </p:spPr>
        <p:txBody>
          <a:bodyPr wrap="square">
            <a:spAutoFit/>
          </a:bodyPr>
          <a:lstStyle/>
          <a:p>
            <a:pPr algn="l"/>
            <a:r>
              <a:rPr lang="de-CH" altLang="de-DE" sz="4000" dirty="0">
                <a:solidFill>
                  <a:srgbClr val="000000"/>
                </a:solidFill>
                <a:effectLst/>
                <a:latin typeface="Univers LT Std 47 Cn Lt" pitchFamily="34" charset="0"/>
              </a:rPr>
              <a:t>„Wir warten auf den neuen Himmel und die neue Erde, die Gott versprochen hat – die neue Welt, in der Gerechtigkeit regiert.“</a:t>
            </a:r>
            <a:endParaRPr lang="de-DE" altLang="de-DE" sz="40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979712" y="4811960"/>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2.Petrus-Brief 3,13</a:t>
            </a:r>
            <a:endParaRPr lang="de-DE" altLang="de-DE" sz="2400" dirty="0">
              <a:latin typeface="Univers LT Std 47 Cn Lt" pitchFamily="34" charset="0"/>
            </a:endParaRPr>
          </a:p>
        </p:txBody>
      </p:sp>
    </p:spTree>
    <p:extLst>
      <p:ext uri="{BB962C8B-B14F-4D97-AF65-F5344CB8AC3E}">
        <p14:creationId xmlns:p14="http://schemas.microsoft.com/office/powerpoint/2010/main" val="25398126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5616624" cy="2800767"/>
          </a:xfrm>
        </p:spPr>
        <p:txBody>
          <a:bodyPr wrap="square">
            <a:spAutoFit/>
          </a:bodyPr>
          <a:lstStyle/>
          <a:p>
            <a:pPr algn="l"/>
            <a:r>
              <a:rPr lang="de-CH" altLang="de-DE" sz="4400" dirty="0">
                <a:solidFill>
                  <a:srgbClr val="000000"/>
                </a:solidFill>
                <a:effectLst/>
                <a:latin typeface="Univers LT Std 47 Cn Lt" pitchFamily="34" charset="0"/>
              </a:rPr>
              <a:t>„Dein Reich komme, dein Wille geschehe auf der Erde, wie er im Himmel geschieht.“</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11760" y="5034668"/>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6,10</a:t>
            </a:r>
            <a:endParaRPr lang="de-DE" altLang="de-DE" sz="2400" dirty="0">
              <a:latin typeface="Univers LT Std 47 Cn Lt" pitchFamily="34" charset="0"/>
            </a:endParaRPr>
          </a:p>
        </p:txBody>
      </p:sp>
    </p:spTree>
    <p:extLst>
      <p:ext uri="{BB962C8B-B14F-4D97-AF65-F5344CB8AC3E}">
        <p14:creationId xmlns:p14="http://schemas.microsoft.com/office/powerpoint/2010/main" val="2706191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67544" y="116632"/>
            <a:ext cx="5584576" cy="2554545"/>
          </a:xfrm>
        </p:spPr>
        <p:txBody>
          <a:bodyPr wrap="square">
            <a:spAutoFit/>
          </a:bodyPr>
          <a:lstStyle/>
          <a:p>
            <a:pPr algn="l"/>
            <a:r>
              <a:rPr lang="de-CH" altLang="de-DE" sz="4000" dirty="0">
                <a:solidFill>
                  <a:srgbClr val="000000"/>
                </a:solidFill>
                <a:effectLst/>
                <a:latin typeface="Univers LT Std 47 Cn Lt" pitchFamily="34" charset="0"/>
              </a:rPr>
              <a:t>„Paulus verkündete ihnen die Botschaft vom Reich Gottes und lehrte sie alles über Jesus Christus, den Herrn.“</a:t>
            </a:r>
            <a:endParaRPr lang="de-DE" altLang="de-DE" sz="40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483568"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Apostelgeschichte 28,31</a:t>
            </a:r>
            <a:endParaRPr lang="de-DE" altLang="de-DE" sz="2400" dirty="0">
              <a:latin typeface="Univers LT Std 47 Cn Lt" pitchFamily="34" charset="0"/>
            </a:endParaRPr>
          </a:p>
        </p:txBody>
      </p:sp>
    </p:spTree>
    <p:extLst>
      <p:ext uri="{BB962C8B-B14F-4D97-AF65-F5344CB8AC3E}">
        <p14:creationId xmlns:p14="http://schemas.microsoft.com/office/powerpoint/2010/main" val="1847601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5400600" cy="2554545"/>
          </a:xfrm>
        </p:spPr>
        <p:txBody>
          <a:bodyPr wrap="square">
            <a:spAutoFit/>
          </a:bodyPr>
          <a:lstStyle/>
          <a:p>
            <a:pPr algn="l"/>
            <a:r>
              <a:rPr lang="de-CH" altLang="de-DE" sz="4000" dirty="0">
                <a:solidFill>
                  <a:srgbClr val="000000"/>
                </a:solidFill>
                <a:effectLst/>
                <a:latin typeface="Univers LT Std 47 Cn Lt" pitchFamily="34" charset="0"/>
              </a:rPr>
              <a:t>„Die Zeit ist gekommen, das Reich Gottes ist nahe. Kehrt um und glaubt diese gute Botschaft!“</a:t>
            </a:r>
            <a:endParaRPr lang="de-DE" altLang="de-DE" sz="40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347664" y="4983559"/>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Markus-Evangelium 1,15</a:t>
            </a:r>
            <a:endParaRPr lang="de-DE" altLang="de-DE" sz="2400" dirty="0">
              <a:latin typeface="Univers LT Std 47 Cn Lt" pitchFamily="34" charset="0"/>
            </a:endParaRPr>
          </a:p>
        </p:txBody>
      </p:sp>
    </p:spTree>
    <p:extLst>
      <p:ext uri="{BB962C8B-B14F-4D97-AF65-F5344CB8AC3E}">
        <p14:creationId xmlns:p14="http://schemas.microsoft.com/office/powerpoint/2010/main" val="378730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90498"/>
            <a:ext cx="5584576" cy="1754326"/>
          </a:xfrm>
        </p:spPr>
        <p:txBody>
          <a:bodyPr wrap="square">
            <a:spAutoFit/>
          </a:bodyPr>
          <a:lstStyle/>
          <a:p>
            <a:pPr algn="l"/>
            <a:r>
              <a:rPr lang="de-CH" altLang="de-DE" dirty="0">
                <a:solidFill>
                  <a:srgbClr val="000000"/>
                </a:solidFill>
                <a:effectLst/>
                <a:latin typeface="Univers LT Std 47 Cn Lt" pitchFamily="34" charset="0"/>
              </a:rPr>
              <a:t>„Das Reich Gottes ist mitten unter euch.“</a:t>
            </a:r>
            <a:endParaRPr lang="de-DE" altLang="de-DE"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195736" y="5013176"/>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Lukas-Evangelium 17,21</a:t>
            </a:r>
            <a:endParaRPr lang="de-DE" altLang="de-DE" sz="2400" dirty="0">
              <a:latin typeface="Univers LT Std 47 Cn Lt" pitchFamily="34" charset="0"/>
            </a:endParaRPr>
          </a:p>
        </p:txBody>
      </p:sp>
    </p:spTree>
    <p:extLst>
      <p:ext uri="{BB962C8B-B14F-4D97-AF65-F5344CB8AC3E}">
        <p14:creationId xmlns:p14="http://schemas.microsoft.com/office/powerpoint/2010/main" val="3413146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64364"/>
            <a:ext cx="5584576" cy="3539430"/>
          </a:xfrm>
        </p:spPr>
        <p:txBody>
          <a:bodyPr wrap="square">
            <a:spAutoFit/>
          </a:bodyPr>
          <a:lstStyle/>
          <a:p>
            <a:pPr algn="l"/>
            <a:r>
              <a:rPr lang="de-CH" altLang="de-DE" sz="2800" dirty="0">
                <a:solidFill>
                  <a:srgbClr val="000000"/>
                </a:solidFill>
                <a:effectLst/>
                <a:latin typeface="Univers LT Std 47 Cn Lt" pitchFamily="34" charset="0"/>
              </a:rPr>
              <a:t>„Öffne den Menschen die Augen, damit sie umkehren und sich von der Finsternis zum Licht wenden und von der Macht des Satans zu Gott. Dann werden ihnen ihre Sünden vergeben, und sie werden zusammen mit allen anderen, die durch den Glauben an mich zu Gottes heiligem Volk gehören, ein ewiges Erbe erhalten.“</a:t>
            </a:r>
            <a:endParaRPr lang="de-DE" altLang="de-DE" sz="2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11760" y="4941168"/>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Apostelgeschichte 26,18</a:t>
            </a:r>
            <a:endParaRPr lang="de-DE" altLang="de-DE" sz="2400" dirty="0">
              <a:latin typeface="Univers LT Std 47 Cn Lt" pitchFamily="34" charset="0"/>
            </a:endParaRPr>
          </a:p>
        </p:txBody>
      </p:sp>
    </p:spTree>
    <p:extLst>
      <p:ext uri="{BB962C8B-B14F-4D97-AF65-F5344CB8AC3E}">
        <p14:creationId xmlns:p14="http://schemas.microsoft.com/office/powerpoint/2010/main" val="877728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904656" cy="3170099"/>
          </a:xfrm>
        </p:spPr>
        <p:txBody>
          <a:bodyPr wrap="square">
            <a:spAutoFit/>
          </a:bodyPr>
          <a:lstStyle/>
          <a:p>
            <a:pPr algn="l"/>
            <a:r>
              <a:rPr lang="de-CH" altLang="de-DE" sz="4000" dirty="0">
                <a:solidFill>
                  <a:srgbClr val="000000"/>
                </a:solidFill>
                <a:effectLst/>
                <a:latin typeface="Univers LT Std 47 Cn Lt" pitchFamily="34" charset="0"/>
              </a:rPr>
              <a:t>„Gott hat uns aus der Gewalt der Finsternis befreit und hat uns in das Reich versetzt, in dem sein geliebter Sohn regiert.“</a:t>
            </a:r>
            <a:endParaRPr lang="de-DE" altLang="de-DE" sz="40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195736" y="4767535"/>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Kolosser-Brief 1,13</a:t>
            </a:r>
            <a:endParaRPr lang="de-DE" altLang="de-DE" sz="2400" dirty="0">
              <a:latin typeface="Univers LT Std 47 Cn Lt" pitchFamily="34" charset="0"/>
            </a:endParaRPr>
          </a:p>
        </p:txBody>
      </p:sp>
    </p:spTree>
    <p:extLst>
      <p:ext uri="{BB962C8B-B14F-4D97-AF65-F5344CB8AC3E}">
        <p14:creationId xmlns:p14="http://schemas.microsoft.com/office/powerpoint/2010/main" val="3956732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5400600" cy="3108543"/>
          </a:xfrm>
        </p:spPr>
        <p:txBody>
          <a:bodyPr wrap="square">
            <a:spAutoFit/>
          </a:bodyPr>
          <a:lstStyle/>
          <a:p>
            <a:pPr algn="l"/>
            <a:r>
              <a:rPr lang="de-CH" altLang="de-DE" sz="2800" dirty="0">
                <a:solidFill>
                  <a:srgbClr val="000000"/>
                </a:solidFill>
                <a:effectLst/>
                <a:latin typeface="Univers LT Std 47 Cn Lt" pitchFamily="34" charset="0"/>
              </a:rPr>
              <a:t>„Der Gott dieser Welt hat die Ungläubigen mit Blindheit geschlagen, sodass ihr Verständnis verfinstert ist und sie den strahlenden Glanz des Evangeliums nicht sehen, den Glanz der Botschaft von der Herrlichkeit dessen, der Gottes Ebenbild ist – Christus.“</a:t>
            </a:r>
            <a:endParaRPr lang="de-DE" altLang="de-DE" sz="2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339752" y="4797152"/>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2.Korinther-Brief 4,4</a:t>
            </a:r>
            <a:endParaRPr lang="de-DE" altLang="de-DE" sz="2400" dirty="0">
              <a:latin typeface="Univers LT Std 47 Cn Lt" pitchFamily="34" charset="0"/>
            </a:endParaRPr>
          </a:p>
        </p:txBody>
      </p:sp>
    </p:spTree>
    <p:extLst>
      <p:ext uri="{BB962C8B-B14F-4D97-AF65-F5344CB8AC3E}">
        <p14:creationId xmlns:p14="http://schemas.microsoft.com/office/powerpoint/2010/main" val="1090154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774</Words>
  <Application>Microsoft Office PowerPoint</Application>
  <PresentationFormat>Bildschirmpräsentation (4:3)</PresentationFormat>
  <Paragraphs>91</Paragraphs>
  <Slides>31</Slides>
  <Notes>31</Notes>
  <HiddenSlides>0</HiddenSlides>
  <MMClips>0</MMClips>
  <ScaleCrop>false</ScaleCrop>
  <HeadingPairs>
    <vt:vector size="4" baseType="variant">
      <vt:variant>
        <vt:lpstr>Design</vt:lpstr>
      </vt:variant>
      <vt:variant>
        <vt:i4>1</vt:i4>
      </vt:variant>
      <vt:variant>
        <vt:lpstr>Folientitel</vt:lpstr>
      </vt:variant>
      <vt:variant>
        <vt:i4>31</vt:i4>
      </vt:variant>
    </vt:vector>
  </HeadingPairs>
  <TitlesOfParts>
    <vt:vector size="32" baseType="lpstr">
      <vt:lpstr>Designvorlage 'Berggipfel'</vt:lpstr>
      <vt:lpstr>Du bist einflussreich!</vt:lpstr>
      <vt:lpstr>„Dein Reich komme, dein Wille geschehe auf der Erde, wie er im Himmel geschieht.“</vt:lpstr>
      <vt:lpstr>I. Dein Reich komme</vt:lpstr>
      <vt:lpstr>„Paulus verkündete ihnen die Botschaft vom Reich Gottes und lehrte sie alles über Jesus Christus, den Herrn.“</vt:lpstr>
      <vt:lpstr>„Die Zeit ist gekommen, das Reich Gottes ist nahe. Kehrt um und glaubt diese gute Botschaft!“</vt:lpstr>
      <vt:lpstr>„Das Reich Gottes ist mitten unter euch.“</vt:lpstr>
      <vt:lpstr>„Öffne den Menschen die Augen, damit sie umkehren und sich von der Finsternis zum Licht wenden und von der Macht des Satans zu Gott. Dann werden ihnen ihre Sünden vergeben, und sie werden zusammen mit allen anderen, die durch den Glauben an mich zu Gottes heiligem Volk gehören, ein ewiges Erbe erhalten.“</vt:lpstr>
      <vt:lpstr>„Gott hat uns aus der Gewalt der Finsternis befreit und hat uns in das Reich versetzt, in dem sein geliebter Sohn regiert.“</vt:lpstr>
      <vt:lpstr>„Der Gott dieser Welt hat die Ungläubigen mit Blindheit geschlagen, sodass ihr Verständnis verfinstert ist und sie den strahlenden Glanz des Evangeliums nicht sehen, den Glanz der Botschaft von der Herrlichkeit dessen, der Gottes Ebenbild ist – Christus.“</vt:lpstr>
      <vt:lpstr>„Das alles will ich dir geben, wenn du dich vor mir niederwirfst und mich anbetest.“</vt:lpstr>
      <vt:lpstr>„Wir wissen, dass wir von Gott stammen, wissen aber auch, dass sich die ganze Welt in der Gewalt des Bösen befindet.“</vt:lpstr>
      <vt:lpstr>„Jetzt ist für diese Welt die Stunde des Gerichts gekommen; jetzt wird der Herrscher dieser Welt hinausgeworfen werden.“</vt:lpstr>
      <vt:lpstr>„Wir, denen Gott bereits seinen Geist gegeben hat, den ersten Teil des künftigen Erbes, sogar wir seufzen innerlich noch, weil die volle Verwirklichung dessen noch aussteht, wozu wir als Gottes Söhne und Töchter bestimmt sind: Wir warten darauf, dass auch unser Körper erlöst wird.“</vt:lpstr>
      <vt:lpstr>„Herr, ist jetzt die Zeit gekommen, in der du das israelitische Reich wiederherstellst?“</vt:lpstr>
      <vt:lpstr>„Wenn der Heilige Geist auf euch herabkommt, werdet ihr mit seiner Kraft ausgerüstet werden, und das wird euch dazu befähigen, meine Zeugen zu sein – in Jerusalem, in ganz Judäa und Samarien und überall sonst auf der Welt, selbst in den entferntesten Gegenden der Erde.“</vt:lpstr>
      <vt:lpstr>„Dein Reich komme.“</vt:lpstr>
      <vt:lpstr>II. Dein Wille geschehe</vt:lpstr>
      <vt:lpstr>„Dein Wille geschehe auf der Erde, wie er im Himmel geschieht.“</vt:lpstr>
      <vt:lpstr>„Vater, wenn du willst, lass diesen bitteren Kelch an mir vorübergehen.“</vt:lpstr>
      <vt:lpstr>„Aber nicht mein Wille soll geschehen, sondern deiner.“</vt:lpstr>
      <vt:lpstr>„Gott will, dass ihr ein geheiligtes Leben führt. Dazu gehört, dass ihr euch von aller sexuellen Sünde fern haltet.“</vt:lpstr>
      <vt:lpstr>„Freut euch, was auch immer geschieht! Lasst euch durch nichts vom Gebet abbringen! Dankt Gott in jeder Lage! Das ist es, was er von euch will und was er euch durch Jesus Christus möglich gemacht hat. Legt dem Wirken des Heiligen Geistes nichts in den Weg!“</vt:lpstr>
      <vt:lpstr>„Er ist der, der als einziger Unsterblichkeit besitzt und der in einem unzugänglichen Licht wohnt, er ist der, den kein Mensch je gesehen hat und den kein Mensch je sehen kann.“</vt:lpstr>
      <vt:lpstr>„Denn Gott will, dass ihr durch ein vorbildliches Verhalten das törichte Gerede derer zum Verstummen bringt, die euch aus Unwissenheit verleumden.“</vt:lpstr>
      <vt:lpstr>„Gott will, dass alle Menschen gerettet werden und dass sie die Wahrheit erkennen.“</vt:lpstr>
      <vt:lpstr>„Die Welt mit ihren Begierden vergeht; doch wer so handelt, wie Gott es will, wird für immer leben.“</vt:lpstr>
      <vt:lpstr>Schlussgedanke</vt:lpstr>
      <vt:lpstr>„Wach auf, Herr! Warum schläfst du? Wach endlich auf, verstoss uns nicht für immer!“</vt:lpstr>
      <vt:lpstr>„Es soll euch zuerst um Gottes Reich und Gottes Gerechtigkeit gehen, dann wird euch das Übrige alles dazugegeben.“</vt:lpstr>
      <vt:lpstr>„Wir warten auf den neuen Himmel und die neue Erde, die Gott versprochen hat – die neue Welt, in der Gerechtigkeit regiert.“</vt:lpstr>
      <vt:lpstr>„Dein Reich komme, dein Wille geschehe auf der Erde, wie er im Himmel geschieht.“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Unser Vater! - Teil 3/6 - Du bist einflussreich! - Folien</dc:title>
  <dc:creator>Jürg Birnstiel</dc:creator>
  <cp:lastModifiedBy>Me</cp:lastModifiedBy>
  <cp:revision>69</cp:revision>
  <dcterms:created xsi:type="dcterms:W3CDTF">2013-11-12T15:20:47Z</dcterms:created>
  <dcterms:modified xsi:type="dcterms:W3CDTF">2014-04-21T07:11:26Z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