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aramond"/>
        <a:ea typeface="Garamond"/>
        <a:cs typeface="Garamond"/>
        <a:sym typeface="Garamond"/>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aramond"/>
        <a:ea typeface="Garamond"/>
        <a:cs typeface="Garamond"/>
        <a:sym typeface="Garamond"/>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aramond"/>
        <a:ea typeface="Garamond"/>
        <a:cs typeface="Garamond"/>
        <a:sym typeface="Garamond"/>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aramond"/>
        <a:ea typeface="Garamond"/>
        <a:cs typeface="Garamond"/>
        <a:sym typeface="Garamond"/>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aramond"/>
        <a:ea typeface="Garamond"/>
        <a:cs typeface="Garamond"/>
        <a:sym typeface="Garamond"/>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aramond"/>
        <a:ea typeface="Garamond"/>
        <a:cs typeface="Garamond"/>
        <a:sym typeface="Garamond"/>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aramond"/>
        <a:ea typeface="Garamond"/>
        <a:cs typeface="Garamond"/>
        <a:sym typeface="Garamond"/>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aramond"/>
        <a:ea typeface="Garamond"/>
        <a:cs typeface="Garamond"/>
        <a:sym typeface="Garamond"/>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aramond"/>
        <a:ea typeface="Garamond"/>
        <a:cs typeface="Garamond"/>
        <a:sym typeface="Garamond"/>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Garamond"/>
          <a:ea typeface="Garamond"/>
          <a:cs typeface="Garamon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1DEEE"/>
          </a:solidFill>
        </a:fill>
      </a:tcStyle>
    </a:wholeTbl>
    <a:band2H>
      <a:tcTxStyle/>
      <a:tcStyle>
        <a:tcBdr/>
        <a:fill>
          <a:solidFill>
            <a:srgbClr val="EAEFF7"/>
          </a:solidFill>
        </a:fill>
      </a:tcStyle>
    </a:band2H>
    <a:firstCol>
      <a:tcTxStyle b="on" i="on">
        <a:font>
          <a:latin typeface="Garamond"/>
          <a:ea typeface="Garamond"/>
          <a:cs typeface="Garamon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1"/>
          </a:solidFill>
        </a:fill>
      </a:tcStyle>
    </a:firstCol>
    <a:lastRow>
      <a:tcTxStyle b="on" i="on">
        <a:font>
          <a:latin typeface="Garamond"/>
          <a:ea typeface="Garamond"/>
          <a:cs typeface="Garamon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1"/>
          </a:solidFill>
        </a:fill>
      </a:tcStyle>
    </a:lastRow>
    <a:firstRow>
      <a:tcTxStyle b="on" i="on">
        <a:font>
          <a:latin typeface="Garamond"/>
          <a:ea typeface="Garamond"/>
          <a:cs typeface="Garamon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1"/>
          </a:solidFill>
        </a:fill>
      </a:tcStyle>
    </a:firstRow>
  </a:tblStyle>
  <a:tblStyle styleId="{C7B018BB-80A7-4F77-B60F-C8B233D01FF8}" styleName="">
    <a:tblBg/>
    <a:wholeTbl>
      <a:tcTxStyle b="on" i="on">
        <a:font>
          <a:latin typeface="Garamond"/>
          <a:ea typeface="Garamond"/>
          <a:cs typeface="Garamon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7DBE1"/>
          </a:solidFill>
        </a:fill>
      </a:tcStyle>
    </a:wholeTbl>
    <a:band2H>
      <a:tcTxStyle/>
      <a:tcStyle>
        <a:tcBdr/>
        <a:fill>
          <a:solidFill>
            <a:srgbClr val="ECEEF1"/>
          </a:solidFill>
        </a:fill>
      </a:tcStyle>
    </a:band2H>
    <a:firstCol>
      <a:tcTxStyle b="on" i="on">
        <a:font>
          <a:latin typeface="Garamond"/>
          <a:ea typeface="Garamond"/>
          <a:cs typeface="Garamon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3"/>
          </a:solidFill>
        </a:fill>
      </a:tcStyle>
    </a:firstCol>
    <a:lastRow>
      <a:tcTxStyle b="on" i="on">
        <a:font>
          <a:latin typeface="Garamond"/>
          <a:ea typeface="Garamond"/>
          <a:cs typeface="Garamon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3"/>
          </a:solidFill>
        </a:fill>
      </a:tcStyle>
    </a:lastRow>
    <a:firstRow>
      <a:tcTxStyle b="on" i="on">
        <a:font>
          <a:latin typeface="Garamond"/>
          <a:ea typeface="Garamond"/>
          <a:cs typeface="Garamon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3"/>
          </a:solidFill>
        </a:fill>
      </a:tcStyle>
    </a:firstRow>
  </a:tblStyle>
  <a:tblStyle styleId="{EEE7283C-3CF3-47DC-8721-378D4A62B228}" styleName="">
    <a:tblBg/>
    <a:wholeTbl>
      <a:tcTxStyle b="on" i="on">
        <a:font>
          <a:latin typeface="Garamond"/>
          <a:ea typeface="Garamond"/>
          <a:cs typeface="Garamon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DBDF"/>
          </a:solidFill>
        </a:fill>
      </a:tcStyle>
    </a:wholeTbl>
    <a:band2H>
      <a:tcTxStyle/>
      <a:tcStyle>
        <a:tcBdr/>
        <a:fill>
          <a:solidFill>
            <a:srgbClr val="EFEEF0"/>
          </a:solidFill>
        </a:fill>
      </a:tcStyle>
    </a:band2H>
    <a:firstCol>
      <a:tcTxStyle b="on" i="on">
        <a:font>
          <a:latin typeface="Garamond"/>
          <a:ea typeface="Garamond"/>
          <a:cs typeface="Garamon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6"/>
          </a:solidFill>
        </a:fill>
      </a:tcStyle>
    </a:firstCol>
    <a:lastRow>
      <a:tcTxStyle b="on" i="on">
        <a:font>
          <a:latin typeface="Garamond"/>
          <a:ea typeface="Garamond"/>
          <a:cs typeface="Garamon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6"/>
          </a:solidFill>
        </a:fill>
      </a:tcStyle>
    </a:lastRow>
    <a:firstRow>
      <a:tcTxStyle b="on" i="on">
        <a:font>
          <a:latin typeface="Garamond"/>
          <a:ea typeface="Garamond"/>
          <a:cs typeface="Garamon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6"/>
          </a:solidFill>
        </a:fill>
      </a:tcStyle>
    </a:firstRow>
  </a:tblStyle>
  <a:tblStyle styleId="{CF821DB8-F4EB-4A41-A1BA-3FCAFE7338EE}" styleName="">
    <a:tblBg/>
    <a:wholeTbl>
      <a:tcTxStyle b="on" i="on">
        <a:font>
          <a:latin typeface="Garamond"/>
          <a:ea typeface="Garamond"/>
          <a:cs typeface="Garamond"/>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Garamond"/>
          <a:ea typeface="Garamond"/>
          <a:cs typeface="Garamon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n">
        <a:font>
          <a:latin typeface="Garamond"/>
          <a:ea typeface="Garamond"/>
          <a:cs typeface="Garamond"/>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Garamond"/>
          <a:ea typeface="Garamond"/>
          <a:cs typeface="Garamond"/>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n" i="on">
        <a:font>
          <a:latin typeface="Garamond"/>
          <a:ea typeface="Garamond"/>
          <a:cs typeface="Garamond"/>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Garamond"/>
          <a:ea typeface="Garamond"/>
          <a:cs typeface="Garamon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00"/>
          </a:solidFill>
        </a:fill>
      </a:tcStyle>
    </a:firstCol>
    <a:lastRow>
      <a:tcTxStyle b="on" i="on">
        <a:font>
          <a:latin typeface="Garamond"/>
          <a:ea typeface="Garamond"/>
          <a:cs typeface="Garamond"/>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00"/>
          </a:solidFill>
        </a:fill>
      </a:tcStyle>
    </a:lastRow>
    <a:firstRow>
      <a:tcTxStyle b="on" i="on">
        <a:font>
          <a:latin typeface="Garamond"/>
          <a:ea typeface="Garamond"/>
          <a:cs typeface="Garamond"/>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0000"/>
          </a:solidFill>
        </a:fill>
      </a:tcStyle>
    </a:firstRow>
  </a:tblStyle>
  <a:tblStyle styleId="{2708684C-4D16-4618-839F-0558EEFCDFE6}" styleName="">
    <a:tblBg/>
    <a:wholeTbl>
      <a:tcTxStyle b="on" i="on">
        <a:font>
          <a:latin typeface="Garamond"/>
          <a:ea typeface="Garamond"/>
          <a:cs typeface="Garamond"/>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Garamond"/>
          <a:ea typeface="Garamond"/>
          <a:cs typeface="Garamond"/>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Garamond"/>
          <a:ea typeface="Garamond"/>
          <a:cs typeface="Garamond"/>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Garamond"/>
          <a:ea typeface="Garamond"/>
          <a:cs typeface="Garamond"/>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1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1143000" y="685800"/>
            <a:ext cx="4572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473285977"/>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elfolie">
    <p:spTree>
      <p:nvGrpSpPr>
        <p:cNvPr id="1" name=""/>
        <p:cNvGrpSpPr/>
        <p:nvPr/>
      </p:nvGrpSpPr>
      <p:grpSpPr>
        <a:xfrm>
          <a:off x="0" y="0"/>
          <a:ext cx="0" cy="0"/>
          <a:chOff x="0" y="0"/>
          <a:chExt cx="0" cy="0"/>
        </a:xfrm>
      </p:grpSpPr>
      <p:sp>
        <p:nvSpPr>
          <p:cNvPr id="20" name="Shape 20"/>
          <p:cNvSpPr>
            <a:spLocks noGrp="1"/>
          </p:cNvSpPr>
          <p:nvPr>
            <p:ph type="title"/>
          </p:nvPr>
        </p:nvSpPr>
        <p:spPr>
          <a:xfrm>
            <a:off x="685800" y="680122"/>
            <a:ext cx="7846640" cy="3206078"/>
          </a:xfrm>
          <a:prstGeom prst="rect">
            <a:avLst/>
          </a:prstGeom>
        </p:spPr>
        <p:txBody>
          <a:bodyPr/>
          <a:lstStyle>
            <a:lvl1pPr>
              <a:defRPr sz="6600">
                <a:latin typeface="Arial"/>
                <a:ea typeface="Arial"/>
                <a:cs typeface="Arial"/>
                <a:sym typeface="Arial"/>
              </a:defRPr>
            </a:lvl1pPr>
          </a:lstStyle>
          <a:p>
            <a:r>
              <a:t>Titeltext</a:t>
            </a:r>
          </a:p>
        </p:txBody>
      </p:sp>
      <p:sp>
        <p:nvSpPr>
          <p:cNvPr id="21" name="Shape 21"/>
          <p:cNvSpPr>
            <a:spLocks noGrp="1"/>
          </p:cNvSpPr>
          <p:nvPr>
            <p:ph type="body" sz="half" idx="1"/>
          </p:nvPr>
        </p:nvSpPr>
        <p:spPr>
          <a:xfrm>
            <a:off x="1371600" y="3886200"/>
            <a:ext cx="6400800" cy="2971800"/>
          </a:xfrm>
          <a:prstGeom prst="rect">
            <a:avLst/>
          </a:prstGeom>
        </p:spPr>
        <p:txBody>
          <a:bodyPr/>
          <a:lstStyle>
            <a:lvl1pPr marL="0" indent="0" algn="ctr">
              <a:buClrTx/>
              <a:buSzTx/>
              <a:buFontTx/>
              <a:buNone/>
              <a:defRPr>
                <a:solidFill>
                  <a:srgbClr val="00B0F0"/>
                </a:solidFill>
                <a:latin typeface="Arial"/>
                <a:ea typeface="Arial"/>
                <a:cs typeface="Arial"/>
                <a:sym typeface="Arial"/>
              </a:defRPr>
            </a:lvl1pPr>
            <a:lvl2pPr algn="ctr">
              <a:buClrTx/>
              <a:buFontTx/>
              <a:defRPr>
                <a:solidFill>
                  <a:srgbClr val="00B0F0"/>
                </a:solidFill>
                <a:latin typeface="Arial"/>
                <a:ea typeface="Arial"/>
                <a:cs typeface="Arial"/>
                <a:sym typeface="Arial"/>
              </a:defRPr>
            </a:lvl2pPr>
            <a:lvl3pPr algn="ctr">
              <a:buClrTx/>
              <a:buFontTx/>
              <a:defRPr>
                <a:solidFill>
                  <a:srgbClr val="00B0F0"/>
                </a:solidFill>
                <a:latin typeface="Arial"/>
                <a:ea typeface="Arial"/>
                <a:cs typeface="Arial"/>
                <a:sym typeface="Arial"/>
              </a:defRPr>
            </a:lvl3pPr>
            <a:lvl4pPr algn="ctr">
              <a:buClrTx/>
              <a:buFontTx/>
              <a:defRPr>
                <a:solidFill>
                  <a:srgbClr val="00B0F0"/>
                </a:solidFill>
                <a:latin typeface="Arial"/>
                <a:ea typeface="Arial"/>
                <a:cs typeface="Arial"/>
                <a:sym typeface="Arial"/>
              </a:defRPr>
            </a:lvl4pPr>
            <a:lvl5pPr algn="ctr">
              <a:buClrTx/>
              <a:buFontTx/>
              <a:defRPr>
                <a:solidFill>
                  <a:srgbClr val="00B0F0"/>
                </a:solidFill>
                <a:latin typeface="Arial"/>
                <a:ea typeface="Arial"/>
                <a:cs typeface="Arial"/>
                <a:sym typeface="Arial"/>
              </a:defRPr>
            </a:lvl5pPr>
          </a:lstStyle>
          <a:p>
            <a:r>
              <a:t>Textebene 1</a:t>
            </a:r>
          </a:p>
          <a:p>
            <a:pPr lvl="1"/>
            <a:r>
              <a:t>Textebene 2</a:t>
            </a:r>
          </a:p>
          <a:p>
            <a:pPr lvl="2"/>
            <a:r>
              <a:t>Textebene 3</a:t>
            </a:r>
          </a:p>
          <a:p>
            <a:pPr lvl="3"/>
            <a:r>
              <a:t>Textebene 4</a:t>
            </a:r>
          </a:p>
          <a:p>
            <a:pPr lvl="4"/>
            <a:r>
              <a:t>Textebene 5</a:t>
            </a:r>
          </a:p>
        </p:txBody>
      </p:sp>
      <p:sp>
        <p:nvSpPr>
          <p:cNvPr id="22" name="Shape 22"/>
          <p:cNvSpPr>
            <a:spLocks noGrp="1"/>
          </p:cNvSpPr>
          <p:nvPr>
            <p:ph type="sldNum" sz="quarter" idx="2"/>
          </p:nvPr>
        </p:nvSpPr>
        <p:spPr>
          <a:xfrm>
            <a:off x="6553200" y="6466745"/>
            <a:ext cx="2133600" cy="264255"/>
          </a:xfrm>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el und vertikaler Text">
    <p:spTree>
      <p:nvGrpSpPr>
        <p:cNvPr id="1" name=""/>
        <p:cNvGrpSpPr/>
        <p:nvPr/>
      </p:nvGrpSpPr>
      <p:grpSpPr>
        <a:xfrm>
          <a:off x="0" y="0"/>
          <a:ext cx="0" cy="0"/>
          <a:chOff x="0" y="0"/>
          <a:chExt cx="0" cy="0"/>
        </a:xfrm>
      </p:grpSpPr>
      <p:sp>
        <p:nvSpPr>
          <p:cNvPr id="98" name="Shape 98"/>
          <p:cNvSpPr>
            <a:spLocks noGrp="1"/>
          </p:cNvSpPr>
          <p:nvPr>
            <p:ph type="title"/>
          </p:nvPr>
        </p:nvSpPr>
        <p:spPr>
          <a:xfrm>
            <a:off x="179511" y="44624"/>
            <a:ext cx="8784978" cy="1368152"/>
          </a:xfrm>
          <a:prstGeom prst="rect">
            <a:avLst/>
          </a:prstGeom>
        </p:spPr>
        <p:txBody>
          <a:bodyPr/>
          <a:lstStyle/>
          <a:p>
            <a:r>
              <a:t>Titeltext</a:t>
            </a:r>
          </a:p>
        </p:txBody>
      </p:sp>
      <p:sp>
        <p:nvSpPr>
          <p:cNvPr id="99" name="Shape 99"/>
          <p:cNvSpPr>
            <a:spLocks noGrp="1"/>
          </p:cNvSpPr>
          <p:nvPr>
            <p:ph type="body" idx="1"/>
          </p:nvPr>
        </p:nvSpPr>
        <p:spPr>
          <a:xfrm>
            <a:off x="179511" y="1412775"/>
            <a:ext cx="8964489" cy="5445225"/>
          </a:xfrm>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100" name="Shape 100"/>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kaler Titel und Text">
    <p:spTree>
      <p:nvGrpSpPr>
        <p:cNvPr id="1" name=""/>
        <p:cNvGrpSpPr/>
        <p:nvPr/>
      </p:nvGrpSpPr>
      <p:grpSpPr>
        <a:xfrm>
          <a:off x="0" y="0"/>
          <a:ext cx="0" cy="0"/>
          <a:chOff x="0" y="0"/>
          <a:chExt cx="0" cy="0"/>
        </a:xfrm>
      </p:grpSpPr>
      <p:sp>
        <p:nvSpPr>
          <p:cNvPr id="107" name="Shape 107"/>
          <p:cNvSpPr>
            <a:spLocks noGrp="1"/>
          </p:cNvSpPr>
          <p:nvPr>
            <p:ph type="title"/>
          </p:nvPr>
        </p:nvSpPr>
        <p:spPr>
          <a:xfrm>
            <a:off x="6629400" y="0"/>
            <a:ext cx="2057400" cy="6400802"/>
          </a:xfrm>
          <a:prstGeom prst="rect">
            <a:avLst/>
          </a:prstGeom>
        </p:spPr>
        <p:txBody>
          <a:bodyPr/>
          <a:lstStyle/>
          <a:p>
            <a:r>
              <a:t>Titeltext</a:t>
            </a:r>
          </a:p>
        </p:txBody>
      </p:sp>
      <p:sp>
        <p:nvSpPr>
          <p:cNvPr id="108" name="Shape 108"/>
          <p:cNvSpPr>
            <a:spLocks noGrp="1"/>
          </p:cNvSpPr>
          <p:nvPr>
            <p:ph type="body" idx="1"/>
          </p:nvPr>
        </p:nvSpPr>
        <p:spPr>
          <a:xfrm>
            <a:off x="457200" y="274638"/>
            <a:ext cx="6019800" cy="6583363"/>
          </a:xfrm>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109" name="Shape 109"/>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Default">
    <p:bg>
      <p:bgPr>
        <a:gradFill flip="none" rotWithShape="1">
          <a:gsLst>
            <a:gs pos="0">
              <a:srgbClr val="000066"/>
            </a:gs>
            <a:gs pos="100000">
              <a:srgbClr val="00003B"/>
            </a:gs>
          </a:gsLst>
          <a:lin ang="13500000" scaled="0"/>
        </a:gradFill>
        <a:effectLst/>
      </p:bgPr>
    </p:bg>
    <p:spTree>
      <p:nvGrpSpPr>
        <p:cNvPr id="1" name=""/>
        <p:cNvGrpSpPr/>
        <p:nvPr/>
      </p:nvGrpSpPr>
      <p:grpSpPr>
        <a:xfrm>
          <a:off x="0" y="0"/>
          <a:ext cx="0" cy="0"/>
          <a:chOff x="0" y="0"/>
          <a:chExt cx="0" cy="0"/>
        </a:xfrm>
      </p:grpSpPr>
      <p:grpSp>
        <p:nvGrpSpPr>
          <p:cNvPr id="155" name="Group 155"/>
          <p:cNvGrpSpPr/>
          <p:nvPr/>
        </p:nvGrpSpPr>
        <p:grpSpPr>
          <a:xfrm>
            <a:off x="-1" y="0"/>
            <a:ext cx="9144001" cy="6856413"/>
            <a:chOff x="0" y="0"/>
            <a:chExt cx="9144000" cy="6856412"/>
          </a:xfrm>
        </p:grpSpPr>
        <p:sp>
          <p:nvSpPr>
            <p:cNvPr id="116" name="Shape 116"/>
            <p:cNvSpPr/>
            <p:nvPr/>
          </p:nvSpPr>
          <p:spPr>
            <a:xfrm>
              <a:off x="0" y="19050"/>
              <a:ext cx="9140825" cy="5195888"/>
            </a:xfrm>
            <a:custGeom>
              <a:avLst/>
              <a:gdLst/>
              <a:ahLst/>
              <a:cxnLst>
                <a:cxn ang="0">
                  <a:pos x="wd2" y="hd2"/>
                </a:cxn>
                <a:cxn ang="5400000">
                  <a:pos x="wd2" y="hd2"/>
                </a:cxn>
                <a:cxn ang="10800000">
                  <a:pos x="wd2" y="hd2"/>
                </a:cxn>
                <a:cxn ang="16200000">
                  <a:pos x="wd2" y="hd2"/>
                </a:cxn>
              </a:cxnLst>
              <a:rect l="0" t="0" r="r" b="b"/>
              <a:pathLst>
                <a:path w="21600" h="21600" extrusionOk="0">
                  <a:moveTo>
                    <a:pt x="12015" y="11985"/>
                  </a:moveTo>
                  <a:lnTo>
                    <a:pt x="0" y="0"/>
                  </a:lnTo>
                  <a:lnTo>
                    <a:pt x="0" y="3445"/>
                  </a:lnTo>
                  <a:lnTo>
                    <a:pt x="11428" y="13054"/>
                  </a:lnTo>
                  <a:lnTo>
                    <a:pt x="21600" y="21600"/>
                  </a:lnTo>
                  <a:lnTo>
                    <a:pt x="21600" y="21560"/>
                  </a:lnTo>
                  <a:lnTo>
                    <a:pt x="12015" y="11985"/>
                  </a:lnTo>
                  <a:close/>
                </a:path>
              </a:pathLst>
            </a:custGeom>
            <a:gradFill flip="none" rotWithShape="1">
              <a:gsLst>
                <a:gs pos="0">
                  <a:srgbClr val="1A006C"/>
                </a:gs>
                <a:gs pos="100000">
                  <a:srgbClr val="110045"/>
                </a:gs>
              </a:gsLst>
              <a:lin ang="108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17" name="Shape 117"/>
            <p:cNvSpPr/>
            <p:nvPr/>
          </p:nvSpPr>
          <p:spPr>
            <a:xfrm>
              <a:off x="236537" y="0"/>
              <a:ext cx="8904288" cy="5148263"/>
            </a:xfrm>
            <a:custGeom>
              <a:avLst/>
              <a:gdLst/>
              <a:ahLst/>
              <a:cxnLst>
                <a:cxn ang="0">
                  <a:pos x="wd2" y="hd2"/>
                </a:cxn>
                <a:cxn ang="5400000">
                  <a:pos x="wd2" y="hd2"/>
                </a:cxn>
                <a:cxn ang="10800000">
                  <a:pos x="wd2" y="hd2"/>
                </a:cxn>
                <a:cxn ang="16200000">
                  <a:pos x="wd2" y="hd2"/>
                </a:cxn>
              </a:cxnLst>
              <a:rect l="0" t="0" r="r" b="b"/>
              <a:pathLst>
                <a:path w="21600" h="21600" extrusionOk="0">
                  <a:moveTo>
                    <a:pt x="12220" y="11416"/>
                  </a:moveTo>
                  <a:lnTo>
                    <a:pt x="1665" y="0"/>
                  </a:lnTo>
                  <a:lnTo>
                    <a:pt x="0" y="0"/>
                  </a:lnTo>
                  <a:lnTo>
                    <a:pt x="11922" y="11896"/>
                  </a:lnTo>
                  <a:lnTo>
                    <a:pt x="21600" y="21600"/>
                  </a:lnTo>
                  <a:lnTo>
                    <a:pt x="21600" y="21560"/>
                  </a:lnTo>
                  <a:lnTo>
                    <a:pt x="12220" y="11416"/>
                  </a:lnTo>
                  <a:close/>
                </a:path>
              </a:pathLst>
            </a:custGeom>
            <a:gradFill flip="none" rotWithShape="1">
              <a:gsLst>
                <a:gs pos="0">
                  <a:srgbClr val="000066"/>
                </a:gs>
                <a:gs pos="100000">
                  <a:srgbClr val="00003E"/>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18" name="Shape 118"/>
            <p:cNvSpPr/>
            <p:nvPr/>
          </p:nvSpPr>
          <p:spPr>
            <a:xfrm>
              <a:off x="0" y="5449887"/>
              <a:ext cx="6410325" cy="303213"/>
            </a:xfrm>
            <a:custGeom>
              <a:avLst/>
              <a:gdLst/>
              <a:ahLst/>
              <a:cxnLst>
                <a:cxn ang="0">
                  <a:pos x="wd2" y="hd2"/>
                </a:cxn>
                <a:cxn ang="5400000">
                  <a:pos x="wd2" y="hd2"/>
                </a:cxn>
                <a:cxn ang="10800000">
                  <a:pos x="wd2" y="hd2"/>
                </a:cxn>
                <a:cxn ang="16200000">
                  <a:pos x="wd2" y="hd2"/>
                </a:cxn>
              </a:cxnLst>
              <a:rect l="0" t="0" r="r" b="b"/>
              <a:pathLst>
                <a:path w="21600" h="21600" extrusionOk="0">
                  <a:moveTo>
                    <a:pt x="0" y="17550"/>
                  </a:moveTo>
                  <a:lnTo>
                    <a:pt x="21600" y="21600"/>
                  </a:lnTo>
                  <a:lnTo>
                    <a:pt x="21600" y="16200"/>
                  </a:lnTo>
                  <a:lnTo>
                    <a:pt x="0" y="0"/>
                  </a:lnTo>
                  <a:lnTo>
                    <a:pt x="0" y="17550"/>
                  </a:lnTo>
                  <a:close/>
                </a:path>
              </a:pathLst>
            </a:custGeom>
            <a:gradFill flip="none" rotWithShape="1">
              <a:gsLst>
                <a:gs pos="0">
                  <a:srgbClr val="1A006C"/>
                </a:gs>
                <a:gs pos="100000">
                  <a:srgbClr val="140052"/>
                </a:gs>
              </a:gsLst>
              <a:lin ang="108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19" name="Shape 119"/>
            <p:cNvSpPr/>
            <p:nvPr/>
          </p:nvSpPr>
          <p:spPr>
            <a:xfrm>
              <a:off x="6410325" y="5678487"/>
              <a:ext cx="2730500" cy="10318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19636"/>
                  </a:lnTo>
                  <a:lnTo>
                    <a:pt x="0" y="0"/>
                  </a:lnTo>
                  <a:lnTo>
                    <a:pt x="0" y="15709"/>
                  </a:lnTo>
                  <a:lnTo>
                    <a:pt x="21600" y="21600"/>
                  </a:lnTo>
                  <a:close/>
                </a:path>
              </a:pathLst>
            </a:custGeom>
            <a:gradFill flip="none" rotWithShape="1">
              <a:gsLst>
                <a:gs pos="0">
                  <a:srgbClr val="000066"/>
                </a:gs>
                <a:gs pos="100000">
                  <a:srgbClr val="1A006C"/>
                </a:gs>
              </a:gsLst>
              <a:lin ang="108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20" name="Shape 120"/>
            <p:cNvSpPr/>
            <p:nvPr/>
          </p:nvSpPr>
          <p:spPr>
            <a:xfrm>
              <a:off x="0" y="5915025"/>
              <a:ext cx="7594600" cy="52228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5055"/>
                  </a:lnTo>
                  <a:lnTo>
                    <a:pt x="21600" y="0"/>
                  </a:lnTo>
                  <a:lnTo>
                    <a:pt x="0" y="7025"/>
                  </a:lnTo>
                  <a:lnTo>
                    <a:pt x="0" y="21600"/>
                  </a:lnTo>
                  <a:close/>
                </a:path>
              </a:pathLst>
            </a:custGeom>
            <a:gradFill flip="none" rotWithShape="1">
              <a:gsLst>
                <a:gs pos="0">
                  <a:srgbClr val="000066"/>
                </a:gs>
                <a:gs pos="100000">
                  <a:srgbClr val="000054"/>
                </a:gs>
              </a:gsLst>
              <a:lin ang="108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21" name="Shape 121"/>
            <p:cNvSpPr/>
            <p:nvPr/>
          </p:nvSpPr>
          <p:spPr>
            <a:xfrm>
              <a:off x="7594600" y="5876925"/>
              <a:ext cx="1546225" cy="160338"/>
            </a:xfrm>
            <a:custGeom>
              <a:avLst/>
              <a:gdLst/>
              <a:ahLst/>
              <a:cxnLst>
                <a:cxn ang="0">
                  <a:pos x="wd2" y="hd2"/>
                </a:cxn>
                <a:cxn ang="5400000">
                  <a:pos x="wd2" y="hd2"/>
                </a:cxn>
                <a:cxn ang="10800000">
                  <a:pos x="wd2" y="hd2"/>
                </a:cxn>
                <a:cxn ang="16200000">
                  <a:pos x="wd2" y="hd2"/>
                </a:cxn>
              </a:cxnLst>
              <a:rect l="0" t="0" r="r" b="b"/>
              <a:pathLst>
                <a:path w="21600" h="21600" extrusionOk="0">
                  <a:moveTo>
                    <a:pt x="21600" y="10265"/>
                  </a:moveTo>
                  <a:lnTo>
                    <a:pt x="21600" y="0"/>
                  </a:lnTo>
                  <a:lnTo>
                    <a:pt x="0" y="5133"/>
                  </a:lnTo>
                  <a:lnTo>
                    <a:pt x="0" y="21600"/>
                  </a:lnTo>
                  <a:lnTo>
                    <a:pt x="21600" y="10265"/>
                  </a:lnTo>
                  <a:close/>
                </a:path>
              </a:pathLst>
            </a:custGeom>
            <a:solidFill>
              <a:srgbClr val="000066"/>
            </a:soli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22" name="Shape 122"/>
            <p:cNvSpPr/>
            <p:nvPr/>
          </p:nvSpPr>
          <p:spPr>
            <a:xfrm>
              <a:off x="5745162" y="6056312"/>
              <a:ext cx="3395663" cy="31432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17018"/>
                  </a:lnTo>
                  <a:lnTo>
                    <a:pt x="0" y="21600"/>
                  </a:lnTo>
                  <a:lnTo>
                    <a:pt x="21600" y="0"/>
                  </a:lnTo>
                  <a:close/>
                </a:path>
              </a:pathLst>
            </a:custGeom>
            <a:solidFill>
              <a:srgbClr val="000066"/>
            </a:soli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23" name="Shape 123"/>
            <p:cNvSpPr/>
            <p:nvPr/>
          </p:nvSpPr>
          <p:spPr>
            <a:xfrm>
              <a:off x="0" y="6303962"/>
              <a:ext cx="5745163" cy="55245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854" y="21600"/>
                  </a:lnTo>
                  <a:lnTo>
                    <a:pt x="21600" y="2607"/>
                  </a:lnTo>
                  <a:lnTo>
                    <a:pt x="21600" y="0"/>
                  </a:lnTo>
                  <a:lnTo>
                    <a:pt x="0" y="16386"/>
                  </a:lnTo>
                  <a:lnTo>
                    <a:pt x="0" y="21600"/>
                  </a:lnTo>
                  <a:close/>
                </a:path>
              </a:pathLst>
            </a:custGeom>
            <a:gradFill flip="none" rotWithShape="1">
              <a:gsLst>
                <a:gs pos="0">
                  <a:srgbClr val="000066"/>
                </a:gs>
                <a:gs pos="100000">
                  <a:srgbClr val="00004A"/>
                </a:gs>
              </a:gsLst>
              <a:lin ang="108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24" name="Shape 124"/>
            <p:cNvSpPr/>
            <p:nvPr/>
          </p:nvSpPr>
          <p:spPr>
            <a:xfrm>
              <a:off x="3328987" y="6418262"/>
              <a:ext cx="3990976" cy="438151"/>
            </a:xfrm>
            <a:custGeom>
              <a:avLst/>
              <a:gdLst/>
              <a:ahLst/>
              <a:cxnLst>
                <a:cxn ang="0">
                  <a:pos x="wd2" y="hd2"/>
                </a:cxn>
                <a:cxn ang="5400000">
                  <a:pos x="wd2" y="hd2"/>
                </a:cxn>
                <a:cxn ang="10800000">
                  <a:pos x="wd2" y="hd2"/>
                </a:cxn>
                <a:cxn ang="16200000">
                  <a:pos x="wd2" y="hd2"/>
                </a:cxn>
              </a:cxnLst>
              <a:rect l="0" t="0" r="r" b="b"/>
              <a:pathLst>
                <a:path w="21600" h="21600" extrusionOk="0">
                  <a:moveTo>
                    <a:pt x="18725" y="21600"/>
                  </a:moveTo>
                  <a:lnTo>
                    <a:pt x="21600" y="15965"/>
                  </a:lnTo>
                  <a:lnTo>
                    <a:pt x="19395" y="0"/>
                  </a:lnTo>
                  <a:lnTo>
                    <a:pt x="0" y="21600"/>
                  </a:lnTo>
                  <a:lnTo>
                    <a:pt x="18725" y="21600"/>
                  </a:lnTo>
                  <a:close/>
                </a:path>
              </a:pathLst>
            </a:custGeom>
            <a:solidFill>
              <a:srgbClr val="000066"/>
            </a:soli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25" name="Shape 125"/>
            <p:cNvSpPr/>
            <p:nvPr/>
          </p:nvSpPr>
          <p:spPr>
            <a:xfrm>
              <a:off x="6911975" y="6142037"/>
              <a:ext cx="2228850" cy="600076"/>
            </a:xfrm>
            <a:custGeom>
              <a:avLst/>
              <a:gdLst/>
              <a:ahLst/>
              <a:cxnLst>
                <a:cxn ang="0">
                  <a:pos x="wd2" y="hd2"/>
                </a:cxn>
                <a:cxn ang="5400000">
                  <a:pos x="wd2" y="hd2"/>
                </a:cxn>
                <a:cxn ang="10800000">
                  <a:pos x="wd2" y="hd2"/>
                </a:cxn>
                <a:cxn ang="16200000">
                  <a:pos x="wd2" y="hd2"/>
                </a:cxn>
              </a:cxnLst>
              <a:rect l="0" t="0" r="r" b="b"/>
              <a:pathLst>
                <a:path w="21600" h="21600" extrusionOk="0">
                  <a:moveTo>
                    <a:pt x="21600" y="7200"/>
                  </a:moveTo>
                  <a:lnTo>
                    <a:pt x="21600" y="0"/>
                  </a:lnTo>
                  <a:lnTo>
                    <a:pt x="0" y="9943"/>
                  </a:lnTo>
                  <a:lnTo>
                    <a:pt x="3951" y="21600"/>
                  </a:lnTo>
                  <a:lnTo>
                    <a:pt x="21600" y="7200"/>
                  </a:lnTo>
                  <a:close/>
                </a:path>
              </a:pathLst>
            </a:custGeom>
            <a:gradFill flip="none" rotWithShape="1">
              <a:gsLst>
                <a:gs pos="0">
                  <a:srgbClr val="08086B"/>
                </a:gs>
                <a:gs pos="100000">
                  <a:srgbClr val="000066"/>
                </a:gs>
              </a:gsLst>
              <a:lin ang="108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26" name="Shape 126"/>
            <p:cNvSpPr/>
            <p:nvPr/>
          </p:nvSpPr>
          <p:spPr>
            <a:xfrm>
              <a:off x="7985125" y="5002212"/>
              <a:ext cx="1155700" cy="38100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lnTo>
                    <a:pt x="0" y="540"/>
                  </a:lnTo>
                  <a:lnTo>
                    <a:pt x="21600" y="21600"/>
                  </a:lnTo>
                  <a:close/>
                </a:path>
              </a:pathLst>
            </a:custGeom>
            <a:solidFill>
              <a:srgbClr val="000066"/>
            </a:soli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27" name="Shape 127"/>
            <p:cNvSpPr/>
            <p:nvPr/>
          </p:nvSpPr>
          <p:spPr>
            <a:xfrm>
              <a:off x="0" y="2359025"/>
              <a:ext cx="7985125" cy="2652713"/>
            </a:xfrm>
            <a:custGeom>
              <a:avLst/>
              <a:gdLst/>
              <a:ahLst/>
              <a:cxnLst>
                <a:cxn ang="0">
                  <a:pos x="wd2" y="hd2"/>
                </a:cxn>
                <a:cxn ang="5400000">
                  <a:pos x="wd2" y="hd2"/>
                </a:cxn>
                <a:cxn ang="10800000">
                  <a:pos x="wd2" y="hd2"/>
                </a:cxn>
                <a:cxn ang="16200000">
                  <a:pos x="wd2" y="hd2"/>
                </a:cxn>
              </a:cxnLst>
              <a:rect l="0" t="0" r="r" b="b"/>
              <a:pathLst>
                <a:path w="21600" h="21600" extrusionOk="0">
                  <a:moveTo>
                    <a:pt x="0" y="930"/>
                  </a:moveTo>
                  <a:lnTo>
                    <a:pt x="21600" y="21600"/>
                  </a:lnTo>
                  <a:lnTo>
                    <a:pt x="21600" y="21522"/>
                  </a:lnTo>
                  <a:lnTo>
                    <a:pt x="0" y="0"/>
                  </a:lnTo>
                  <a:lnTo>
                    <a:pt x="0" y="930"/>
                  </a:lnTo>
                  <a:close/>
                </a:path>
              </a:pathLst>
            </a:custGeom>
            <a:gradFill flip="none" rotWithShape="1">
              <a:gsLst>
                <a:gs pos="0">
                  <a:srgbClr val="000066"/>
                </a:gs>
                <a:gs pos="100000">
                  <a:srgbClr val="000038"/>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28" name="Shape 128"/>
            <p:cNvSpPr/>
            <p:nvPr/>
          </p:nvSpPr>
          <p:spPr>
            <a:xfrm>
              <a:off x="7985125" y="4840287"/>
              <a:ext cx="1155700" cy="50482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21192"/>
                  </a:lnTo>
                  <a:lnTo>
                    <a:pt x="0" y="0"/>
                  </a:lnTo>
                  <a:lnTo>
                    <a:pt x="0" y="3668"/>
                  </a:lnTo>
                  <a:lnTo>
                    <a:pt x="21600" y="21600"/>
                  </a:lnTo>
                  <a:close/>
                </a:path>
              </a:pathLst>
            </a:custGeom>
            <a:gradFill flip="none" rotWithShape="1">
              <a:gsLst>
                <a:gs pos="0">
                  <a:srgbClr val="000066"/>
                </a:gs>
                <a:gs pos="100000">
                  <a:srgbClr val="1A006C"/>
                </a:gs>
              </a:gsLst>
              <a:lin ang="108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29" name="Shape 129"/>
            <p:cNvSpPr/>
            <p:nvPr/>
          </p:nvSpPr>
          <p:spPr>
            <a:xfrm>
              <a:off x="0" y="1454150"/>
              <a:ext cx="7985125" cy="3471863"/>
            </a:xfrm>
            <a:custGeom>
              <a:avLst/>
              <a:gdLst/>
              <a:ahLst/>
              <a:cxnLst>
                <a:cxn ang="0">
                  <a:pos x="wd2" y="hd2"/>
                </a:cxn>
                <a:cxn ang="5400000">
                  <a:pos x="wd2" y="hd2"/>
                </a:cxn>
                <a:cxn ang="10800000">
                  <a:pos x="wd2" y="hd2"/>
                </a:cxn>
                <a:cxn ang="16200000">
                  <a:pos x="wd2" y="hd2"/>
                </a:cxn>
              </a:cxnLst>
              <a:rect l="0" t="0" r="r" b="b"/>
              <a:pathLst>
                <a:path w="21600" h="21600" extrusionOk="0">
                  <a:moveTo>
                    <a:pt x="0" y="3909"/>
                  </a:moveTo>
                  <a:lnTo>
                    <a:pt x="21600" y="21600"/>
                  </a:lnTo>
                  <a:lnTo>
                    <a:pt x="21600" y="21067"/>
                  </a:lnTo>
                  <a:lnTo>
                    <a:pt x="0" y="0"/>
                  </a:lnTo>
                  <a:lnTo>
                    <a:pt x="0" y="3909"/>
                  </a:lnTo>
                  <a:close/>
                </a:path>
              </a:pathLst>
            </a:custGeom>
            <a:gradFill flip="none" rotWithShape="1">
              <a:gsLst>
                <a:gs pos="0">
                  <a:srgbClr val="1A006C"/>
                </a:gs>
                <a:gs pos="100000">
                  <a:srgbClr val="110048"/>
                </a:gs>
              </a:gsLst>
              <a:lin ang="108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30" name="Shape 130"/>
            <p:cNvSpPr/>
            <p:nvPr/>
          </p:nvSpPr>
          <p:spPr>
            <a:xfrm>
              <a:off x="3641725" y="0"/>
              <a:ext cx="5014913" cy="43259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477" y="21600"/>
                  </a:lnTo>
                  <a:lnTo>
                    <a:pt x="21600" y="21418"/>
                  </a:lnTo>
                  <a:lnTo>
                    <a:pt x="697" y="0"/>
                  </a:lnTo>
                  <a:lnTo>
                    <a:pt x="0" y="0"/>
                  </a:lnTo>
                  <a:close/>
                </a:path>
              </a:pathLst>
            </a:custGeom>
            <a:gradFill flip="none" rotWithShape="1">
              <a:gsLst>
                <a:gs pos="0">
                  <a:srgbClr val="000066"/>
                </a:gs>
                <a:gs pos="100000">
                  <a:srgbClr val="000047"/>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31" name="Shape 131"/>
            <p:cNvSpPr/>
            <p:nvPr/>
          </p:nvSpPr>
          <p:spPr>
            <a:xfrm>
              <a:off x="8628062" y="4289425"/>
              <a:ext cx="512763" cy="47466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18999"/>
                  </a:lnTo>
                  <a:lnTo>
                    <a:pt x="1204" y="0"/>
                  </a:lnTo>
                  <a:lnTo>
                    <a:pt x="0" y="1662"/>
                  </a:lnTo>
                  <a:lnTo>
                    <a:pt x="21600" y="21600"/>
                  </a:lnTo>
                  <a:close/>
                </a:path>
              </a:pathLst>
            </a:custGeom>
            <a:gradFill flip="none" rotWithShape="1">
              <a:gsLst>
                <a:gs pos="0">
                  <a:srgbClr val="0F0F6F"/>
                </a:gs>
                <a:gs pos="100000">
                  <a:srgbClr val="000066"/>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32" name="Shape 132"/>
            <p:cNvSpPr/>
            <p:nvPr/>
          </p:nvSpPr>
          <p:spPr>
            <a:xfrm>
              <a:off x="8694737" y="4108450"/>
              <a:ext cx="446088" cy="53181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11155"/>
                  </a:lnTo>
                  <a:lnTo>
                    <a:pt x="7379" y="0"/>
                  </a:lnTo>
                  <a:lnTo>
                    <a:pt x="0" y="5803"/>
                  </a:lnTo>
                  <a:lnTo>
                    <a:pt x="21600" y="21600"/>
                  </a:lnTo>
                  <a:close/>
                </a:path>
              </a:pathLst>
            </a:custGeom>
            <a:solidFill>
              <a:srgbClr val="000066"/>
            </a:soli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33" name="Shape 133"/>
            <p:cNvSpPr/>
            <p:nvPr/>
          </p:nvSpPr>
          <p:spPr>
            <a:xfrm>
              <a:off x="3895725" y="0"/>
              <a:ext cx="4951413" cy="42513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936" y="21600"/>
                  </a:lnTo>
                  <a:lnTo>
                    <a:pt x="21600" y="20875"/>
                  </a:lnTo>
                  <a:lnTo>
                    <a:pt x="2650" y="0"/>
                  </a:lnTo>
                  <a:lnTo>
                    <a:pt x="0" y="0"/>
                  </a:lnTo>
                  <a:close/>
                </a:path>
              </a:pathLst>
            </a:custGeom>
            <a:gradFill flip="none" rotWithShape="1">
              <a:gsLst>
                <a:gs pos="0">
                  <a:srgbClr val="000066"/>
                </a:gs>
                <a:gs pos="100000">
                  <a:srgbClr val="00002F"/>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34" name="Shape 134"/>
            <p:cNvSpPr/>
            <p:nvPr/>
          </p:nvSpPr>
          <p:spPr>
            <a:xfrm>
              <a:off x="8931275" y="4022725"/>
              <a:ext cx="209550" cy="20955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lnTo>
                    <a:pt x="21600" y="21600"/>
                  </a:lnTo>
                  <a:close/>
                </a:path>
              </a:pathLst>
            </a:custGeom>
            <a:solidFill>
              <a:srgbClr val="FF9999"/>
            </a:soli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35" name="Shape 135"/>
            <p:cNvSpPr/>
            <p:nvPr/>
          </p:nvSpPr>
          <p:spPr>
            <a:xfrm>
              <a:off x="4940300" y="0"/>
              <a:ext cx="3990975" cy="40227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lnTo>
                    <a:pt x="566" y="0"/>
                  </a:lnTo>
                  <a:lnTo>
                    <a:pt x="0" y="0"/>
                  </a:lnTo>
                  <a:close/>
                </a:path>
              </a:pathLst>
            </a:custGeom>
            <a:gradFill flip="none" rotWithShape="1">
              <a:gsLst>
                <a:gs pos="0">
                  <a:srgbClr val="000066"/>
                </a:gs>
                <a:gs pos="100000">
                  <a:srgbClr val="000034"/>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36" name="Shape 136"/>
            <p:cNvSpPr/>
            <p:nvPr/>
          </p:nvSpPr>
          <p:spPr>
            <a:xfrm>
              <a:off x="5537200" y="0"/>
              <a:ext cx="3489325" cy="39370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482" y="21600"/>
                  </a:lnTo>
                  <a:lnTo>
                    <a:pt x="21600" y="21548"/>
                  </a:lnTo>
                  <a:lnTo>
                    <a:pt x="3112" y="0"/>
                  </a:lnTo>
                  <a:lnTo>
                    <a:pt x="0" y="0"/>
                  </a:lnTo>
                  <a:close/>
                </a:path>
              </a:pathLst>
            </a:custGeom>
            <a:gradFill flip="none" rotWithShape="1">
              <a:gsLst>
                <a:gs pos="0">
                  <a:srgbClr val="1A006C"/>
                </a:gs>
                <a:gs pos="100000">
                  <a:srgbClr val="140055"/>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37" name="Shape 137"/>
            <p:cNvSpPr/>
            <p:nvPr/>
          </p:nvSpPr>
          <p:spPr>
            <a:xfrm>
              <a:off x="9007475" y="3927475"/>
              <a:ext cx="133350" cy="15240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20250"/>
                  </a:lnTo>
                  <a:lnTo>
                    <a:pt x="3086" y="0"/>
                  </a:lnTo>
                  <a:lnTo>
                    <a:pt x="0" y="1350"/>
                  </a:lnTo>
                  <a:lnTo>
                    <a:pt x="21600" y="21600"/>
                  </a:lnTo>
                  <a:close/>
                </a:path>
              </a:pathLst>
            </a:custGeom>
            <a:gradFill flip="none" rotWithShape="1">
              <a:gsLst>
                <a:gs pos="0">
                  <a:srgbClr val="171774"/>
                </a:gs>
                <a:gs pos="100000">
                  <a:srgbClr val="000066"/>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38" name="Shape 138"/>
            <p:cNvSpPr/>
            <p:nvPr/>
          </p:nvSpPr>
          <p:spPr>
            <a:xfrm>
              <a:off x="8894762" y="1349375"/>
              <a:ext cx="246063" cy="81915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8540"/>
                  </a:lnTo>
                  <a:lnTo>
                    <a:pt x="10730" y="0"/>
                  </a:lnTo>
                  <a:lnTo>
                    <a:pt x="0" y="8037"/>
                  </a:lnTo>
                  <a:lnTo>
                    <a:pt x="21600" y="21600"/>
                  </a:lnTo>
                  <a:close/>
                </a:path>
              </a:pathLst>
            </a:custGeom>
            <a:solidFill>
              <a:srgbClr val="1A006C"/>
            </a:soli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39" name="Shape 139"/>
            <p:cNvSpPr/>
            <p:nvPr/>
          </p:nvSpPr>
          <p:spPr>
            <a:xfrm>
              <a:off x="8107362" y="0"/>
              <a:ext cx="909638" cy="165417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8702" y="21600"/>
                  </a:lnTo>
                  <a:lnTo>
                    <a:pt x="21600" y="17624"/>
                  </a:lnTo>
                  <a:lnTo>
                    <a:pt x="9445" y="0"/>
                  </a:lnTo>
                  <a:lnTo>
                    <a:pt x="0" y="0"/>
                  </a:lnTo>
                  <a:close/>
                </a:path>
              </a:pathLst>
            </a:custGeom>
            <a:gradFill flip="none" rotWithShape="1">
              <a:gsLst>
                <a:gs pos="0">
                  <a:srgbClr val="1A006C"/>
                </a:gs>
                <a:gs pos="100000">
                  <a:srgbClr val="110048"/>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40" name="Shape 140"/>
            <p:cNvSpPr/>
            <p:nvPr/>
          </p:nvSpPr>
          <p:spPr>
            <a:xfrm>
              <a:off x="8589962" y="0"/>
              <a:ext cx="541338" cy="1263650"/>
            </a:xfrm>
            <a:custGeom>
              <a:avLst/>
              <a:gdLst/>
              <a:ahLst/>
              <a:cxnLst>
                <a:cxn ang="0">
                  <a:pos x="wd2" y="hd2"/>
                </a:cxn>
                <a:cxn ang="5400000">
                  <a:pos x="wd2" y="hd2"/>
                </a:cxn>
                <a:cxn ang="10800000">
                  <a:pos x="wd2" y="hd2"/>
                </a:cxn>
                <a:cxn ang="16200000">
                  <a:pos x="wd2" y="hd2"/>
                </a:cxn>
              </a:cxnLst>
              <a:rect l="0" t="0" r="r" b="b"/>
              <a:pathLst>
                <a:path w="21600" h="21600" extrusionOk="0">
                  <a:moveTo>
                    <a:pt x="9121" y="0"/>
                  </a:moveTo>
                  <a:lnTo>
                    <a:pt x="0" y="0"/>
                  </a:lnTo>
                  <a:lnTo>
                    <a:pt x="18179" y="21600"/>
                  </a:lnTo>
                  <a:lnTo>
                    <a:pt x="21600" y="17697"/>
                  </a:lnTo>
                  <a:lnTo>
                    <a:pt x="9121" y="0"/>
                  </a:lnTo>
                  <a:close/>
                </a:path>
              </a:pathLst>
            </a:custGeom>
            <a:gradFill flip="none" rotWithShape="1">
              <a:gsLst>
                <a:gs pos="0">
                  <a:srgbClr val="1A006C"/>
                </a:gs>
                <a:gs pos="100000">
                  <a:srgbClr val="12004B"/>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41" name="Shape 141"/>
            <p:cNvSpPr/>
            <p:nvPr/>
          </p:nvSpPr>
          <p:spPr>
            <a:xfrm>
              <a:off x="9045575" y="1036637"/>
              <a:ext cx="95250" cy="493713"/>
            </a:xfrm>
            <a:custGeom>
              <a:avLst/>
              <a:gdLst/>
              <a:ahLst/>
              <a:cxnLst>
                <a:cxn ang="0">
                  <a:pos x="wd2" y="hd2"/>
                </a:cxn>
                <a:cxn ang="5400000">
                  <a:pos x="wd2" y="hd2"/>
                </a:cxn>
                <a:cxn ang="10800000">
                  <a:pos x="wd2" y="hd2"/>
                </a:cxn>
                <a:cxn ang="16200000">
                  <a:pos x="wd2" y="hd2"/>
                </a:cxn>
              </a:cxnLst>
              <a:rect l="0" t="0" r="r" b="b"/>
              <a:pathLst>
                <a:path w="21600" h="21600" extrusionOk="0">
                  <a:moveTo>
                    <a:pt x="0" y="9969"/>
                  </a:moveTo>
                  <a:lnTo>
                    <a:pt x="21600" y="21600"/>
                  </a:lnTo>
                  <a:lnTo>
                    <a:pt x="21600" y="415"/>
                  </a:lnTo>
                  <a:lnTo>
                    <a:pt x="19440" y="0"/>
                  </a:lnTo>
                  <a:lnTo>
                    <a:pt x="0" y="9969"/>
                  </a:lnTo>
                  <a:close/>
                </a:path>
              </a:pathLst>
            </a:custGeom>
            <a:solidFill>
              <a:srgbClr val="1A006C"/>
            </a:soli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42" name="Shape 142"/>
            <p:cNvSpPr/>
            <p:nvPr/>
          </p:nvSpPr>
          <p:spPr>
            <a:xfrm>
              <a:off x="3175" y="2541587"/>
              <a:ext cx="9131300" cy="2959101"/>
            </a:xfrm>
            <a:custGeom>
              <a:avLst/>
              <a:gdLst/>
              <a:ahLst/>
              <a:cxnLst>
                <a:cxn ang="0">
                  <a:pos x="wd2" y="hd2"/>
                </a:cxn>
                <a:cxn ang="5400000">
                  <a:pos x="wd2" y="hd2"/>
                </a:cxn>
                <a:cxn ang="10800000">
                  <a:pos x="wd2" y="hd2"/>
                </a:cxn>
                <a:cxn ang="16200000">
                  <a:pos x="wd2" y="hd2"/>
                </a:cxn>
              </a:cxnLst>
              <a:rect l="0" t="0" r="r" b="b"/>
              <a:pathLst>
                <a:path w="21600" h="21600" extrusionOk="0">
                  <a:moveTo>
                    <a:pt x="0" y="4299"/>
                  </a:moveTo>
                  <a:lnTo>
                    <a:pt x="21600" y="21600"/>
                  </a:lnTo>
                  <a:lnTo>
                    <a:pt x="21600" y="21252"/>
                  </a:lnTo>
                  <a:lnTo>
                    <a:pt x="0" y="0"/>
                  </a:lnTo>
                  <a:lnTo>
                    <a:pt x="0" y="4299"/>
                  </a:lnTo>
                  <a:close/>
                </a:path>
              </a:pathLst>
            </a:custGeom>
            <a:gradFill flip="none" rotWithShape="1">
              <a:gsLst>
                <a:gs pos="0">
                  <a:srgbClr val="000066"/>
                </a:gs>
                <a:gs pos="100000">
                  <a:srgbClr val="000041"/>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43" name="Shape 143"/>
            <p:cNvSpPr/>
            <p:nvPr/>
          </p:nvSpPr>
          <p:spPr>
            <a:xfrm>
              <a:off x="9134475" y="5529262"/>
              <a:ext cx="9525" cy="952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lnTo>
                    <a:pt x="0" y="21600"/>
                  </a:lnTo>
                  <a:lnTo>
                    <a:pt x="21600" y="21600"/>
                  </a:lnTo>
                  <a:close/>
                </a:path>
              </a:pathLst>
            </a:custGeom>
            <a:solidFill>
              <a:srgbClr val="18FF00"/>
            </a:soli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44" name="Shape 144"/>
            <p:cNvSpPr/>
            <p:nvPr/>
          </p:nvSpPr>
          <p:spPr>
            <a:xfrm>
              <a:off x="3175" y="3416300"/>
              <a:ext cx="9131300" cy="2122488"/>
            </a:xfrm>
            <a:custGeom>
              <a:avLst/>
              <a:gdLst/>
              <a:ahLst/>
              <a:cxnLst>
                <a:cxn ang="0">
                  <a:pos x="wd2" y="hd2"/>
                </a:cxn>
                <a:cxn ang="5400000">
                  <a:pos x="wd2" y="hd2"/>
                </a:cxn>
                <a:cxn ang="10800000">
                  <a:pos x="wd2" y="hd2"/>
                </a:cxn>
                <a:cxn ang="16200000">
                  <a:pos x="wd2" y="hd2"/>
                </a:cxn>
              </a:cxnLst>
              <a:rect l="0" t="0" r="r" b="b"/>
              <a:pathLst>
                <a:path w="21600" h="21600" extrusionOk="0">
                  <a:moveTo>
                    <a:pt x="0" y="5913"/>
                  </a:moveTo>
                  <a:lnTo>
                    <a:pt x="21600" y="21600"/>
                  </a:lnTo>
                  <a:lnTo>
                    <a:pt x="21600" y="21503"/>
                  </a:lnTo>
                  <a:lnTo>
                    <a:pt x="0" y="0"/>
                  </a:lnTo>
                  <a:lnTo>
                    <a:pt x="0" y="5913"/>
                  </a:lnTo>
                  <a:close/>
                </a:path>
              </a:pathLst>
            </a:custGeom>
            <a:gradFill flip="none" rotWithShape="1">
              <a:gsLst>
                <a:gs pos="0">
                  <a:srgbClr val="000066"/>
                </a:gs>
                <a:gs pos="100000">
                  <a:srgbClr val="00003E"/>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45" name="Shape 145"/>
            <p:cNvSpPr/>
            <p:nvPr/>
          </p:nvSpPr>
          <p:spPr>
            <a:xfrm>
              <a:off x="3175" y="5043487"/>
              <a:ext cx="9131300" cy="657226"/>
            </a:xfrm>
            <a:custGeom>
              <a:avLst/>
              <a:gdLst/>
              <a:ahLst/>
              <a:cxnLst>
                <a:cxn ang="0">
                  <a:pos x="wd2" y="hd2"/>
                </a:cxn>
                <a:cxn ang="5400000">
                  <a:pos x="wd2" y="hd2"/>
                </a:cxn>
                <a:cxn ang="10800000">
                  <a:pos x="wd2" y="hd2"/>
                </a:cxn>
                <a:cxn ang="16200000">
                  <a:pos x="wd2" y="hd2"/>
                </a:cxn>
              </a:cxnLst>
              <a:rect l="0" t="0" r="r" b="b"/>
              <a:pathLst>
                <a:path w="21600" h="21600" extrusionOk="0">
                  <a:moveTo>
                    <a:pt x="0" y="2504"/>
                  </a:moveTo>
                  <a:lnTo>
                    <a:pt x="21600" y="21600"/>
                  </a:lnTo>
                  <a:lnTo>
                    <a:pt x="21600" y="20974"/>
                  </a:lnTo>
                  <a:lnTo>
                    <a:pt x="0" y="0"/>
                  </a:lnTo>
                  <a:lnTo>
                    <a:pt x="0" y="2504"/>
                  </a:lnTo>
                  <a:close/>
                </a:path>
              </a:pathLst>
            </a:custGeom>
            <a:gradFill flip="none" rotWithShape="1">
              <a:gsLst>
                <a:gs pos="0">
                  <a:srgbClr val="000066"/>
                </a:gs>
                <a:gs pos="100000">
                  <a:srgbClr val="000056"/>
                </a:gs>
              </a:gsLst>
              <a:lin ang="108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46" name="Shape 146"/>
            <p:cNvSpPr/>
            <p:nvPr/>
          </p:nvSpPr>
          <p:spPr>
            <a:xfrm>
              <a:off x="2058987" y="0"/>
              <a:ext cx="7075488" cy="504348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lnTo>
                    <a:pt x="21600" y="21437"/>
                  </a:lnTo>
                  <a:lnTo>
                    <a:pt x="607" y="0"/>
                  </a:lnTo>
                  <a:lnTo>
                    <a:pt x="0" y="0"/>
                  </a:lnTo>
                  <a:close/>
                </a:path>
              </a:pathLst>
            </a:custGeom>
            <a:gradFill flip="none" rotWithShape="1">
              <a:gsLst>
                <a:gs pos="0">
                  <a:srgbClr val="000066"/>
                </a:gs>
                <a:gs pos="100000">
                  <a:srgbClr val="000032"/>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47" name="Shape 147"/>
            <p:cNvSpPr/>
            <p:nvPr/>
          </p:nvSpPr>
          <p:spPr>
            <a:xfrm>
              <a:off x="5272087" y="0"/>
              <a:ext cx="3862388" cy="41497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lnTo>
                    <a:pt x="21600" y="21550"/>
                  </a:lnTo>
                  <a:lnTo>
                    <a:pt x="587" y="0"/>
                  </a:lnTo>
                  <a:lnTo>
                    <a:pt x="0" y="0"/>
                  </a:lnTo>
                  <a:close/>
                </a:path>
              </a:pathLst>
            </a:custGeom>
            <a:gradFill flip="none" rotWithShape="1">
              <a:gsLst>
                <a:gs pos="0">
                  <a:srgbClr val="000066"/>
                </a:gs>
                <a:gs pos="100000">
                  <a:srgbClr val="000056"/>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48" name="Shape 148"/>
            <p:cNvSpPr/>
            <p:nvPr/>
          </p:nvSpPr>
          <p:spPr>
            <a:xfrm>
              <a:off x="6270625" y="0"/>
              <a:ext cx="2863850" cy="3911600"/>
            </a:xfrm>
            <a:custGeom>
              <a:avLst/>
              <a:gdLst/>
              <a:ahLst/>
              <a:cxnLst>
                <a:cxn ang="0">
                  <a:pos x="wd2" y="hd2"/>
                </a:cxn>
                <a:cxn ang="5400000">
                  <a:pos x="wd2" y="hd2"/>
                </a:cxn>
                <a:cxn ang="10800000">
                  <a:pos x="wd2" y="hd2"/>
                </a:cxn>
                <a:cxn ang="16200000">
                  <a:pos x="wd2" y="hd2"/>
                </a:cxn>
              </a:cxnLst>
              <a:rect l="0" t="0" r="r" b="b"/>
              <a:pathLst>
                <a:path w="21600" h="21600" extrusionOk="0">
                  <a:moveTo>
                    <a:pt x="5820" y="0"/>
                  </a:moveTo>
                  <a:lnTo>
                    <a:pt x="0" y="0"/>
                  </a:lnTo>
                  <a:lnTo>
                    <a:pt x="21600" y="21600"/>
                  </a:lnTo>
                  <a:lnTo>
                    <a:pt x="21600" y="19706"/>
                  </a:lnTo>
                  <a:lnTo>
                    <a:pt x="21528" y="19706"/>
                  </a:lnTo>
                  <a:lnTo>
                    <a:pt x="5820" y="0"/>
                  </a:lnTo>
                  <a:close/>
                </a:path>
              </a:pathLst>
            </a:custGeom>
            <a:gradFill flip="none" rotWithShape="1">
              <a:gsLst>
                <a:gs pos="0">
                  <a:srgbClr val="1A006C"/>
                </a:gs>
                <a:gs pos="100000">
                  <a:srgbClr val="140055"/>
                </a:gs>
              </a:gsLst>
              <a:lin ang="162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49" name="Shape 149"/>
            <p:cNvSpPr/>
            <p:nvPr/>
          </p:nvSpPr>
          <p:spPr>
            <a:xfrm>
              <a:off x="7173912" y="0"/>
              <a:ext cx="1960563" cy="329247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lnTo>
                    <a:pt x="21600" y="21225"/>
                  </a:lnTo>
                  <a:lnTo>
                    <a:pt x="736" y="0"/>
                  </a:lnTo>
                  <a:lnTo>
                    <a:pt x="0" y="0"/>
                  </a:lnTo>
                  <a:close/>
                </a:path>
              </a:pathLst>
            </a:custGeom>
            <a:gradFill flip="none" rotWithShape="1">
              <a:gsLst>
                <a:gs pos="0">
                  <a:srgbClr val="000066"/>
                </a:gs>
                <a:gs pos="100000">
                  <a:srgbClr val="00003B"/>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50" name="Shape 150"/>
            <p:cNvSpPr/>
            <p:nvPr/>
          </p:nvSpPr>
          <p:spPr>
            <a:xfrm>
              <a:off x="7451725" y="0"/>
              <a:ext cx="1682750" cy="30734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lnTo>
                    <a:pt x="21600" y="21533"/>
                  </a:lnTo>
                  <a:lnTo>
                    <a:pt x="1102" y="0"/>
                  </a:lnTo>
                  <a:lnTo>
                    <a:pt x="0" y="0"/>
                  </a:lnTo>
                  <a:close/>
                </a:path>
              </a:pathLst>
            </a:custGeom>
            <a:gradFill flip="none" rotWithShape="1">
              <a:gsLst>
                <a:gs pos="0">
                  <a:srgbClr val="000066"/>
                </a:gs>
                <a:gs pos="100000">
                  <a:srgbClr val="00004A"/>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51" name="Shape 151"/>
            <p:cNvSpPr/>
            <p:nvPr/>
          </p:nvSpPr>
          <p:spPr>
            <a:xfrm>
              <a:off x="7907337" y="0"/>
              <a:ext cx="1227138" cy="2360613"/>
            </a:xfrm>
            <a:custGeom>
              <a:avLst/>
              <a:gdLst/>
              <a:ahLst/>
              <a:cxnLst>
                <a:cxn ang="0">
                  <a:pos x="wd2" y="hd2"/>
                </a:cxn>
                <a:cxn ang="5400000">
                  <a:pos x="wd2" y="hd2"/>
                </a:cxn>
                <a:cxn ang="10800000">
                  <a:pos x="wd2" y="hd2"/>
                </a:cxn>
                <a:cxn ang="16200000">
                  <a:pos x="wd2" y="hd2"/>
                </a:cxn>
              </a:cxnLst>
              <a:rect l="0" t="0" r="r" b="b"/>
              <a:pathLst>
                <a:path w="21600" h="21600" extrusionOk="0">
                  <a:moveTo>
                    <a:pt x="21600" y="20816"/>
                  </a:moveTo>
                  <a:lnTo>
                    <a:pt x="1177" y="0"/>
                  </a:lnTo>
                  <a:lnTo>
                    <a:pt x="0" y="0"/>
                  </a:lnTo>
                  <a:lnTo>
                    <a:pt x="21600" y="21600"/>
                  </a:lnTo>
                  <a:lnTo>
                    <a:pt x="21600" y="20816"/>
                  </a:lnTo>
                  <a:close/>
                </a:path>
              </a:pathLst>
            </a:custGeom>
            <a:gradFill flip="none" rotWithShape="1">
              <a:gsLst>
                <a:gs pos="0">
                  <a:srgbClr val="000066"/>
                </a:gs>
                <a:gs pos="100000">
                  <a:srgbClr val="000050"/>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grpSp>
          <p:nvGrpSpPr>
            <p:cNvPr id="154" name="Group 154"/>
            <p:cNvGrpSpPr/>
            <p:nvPr/>
          </p:nvGrpSpPr>
          <p:grpSpPr>
            <a:xfrm>
              <a:off x="-1" y="2590800"/>
              <a:ext cx="9140826" cy="2949575"/>
              <a:chOff x="0" y="0"/>
              <a:chExt cx="9140825" cy="2949575"/>
            </a:xfrm>
          </p:grpSpPr>
          <p:sp>
            <p:nvSpPr>
              <p:cNvPr id="152" name="Shape 152"/>
              <p:cNvSpPr/>
              <p:nvPr/>
            </p:nvSpPr>
            <p:spPr>
              <a:xfrm>
                <a:off x="-1" y="0"/>
                <a:ext cx="5826127" cy="208438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6021"/>
                    </a:lnTo>
                    <a:lnTo>
                      <a:pt x="21458" y="21600"/>
                    </a:lnTo>
                    <a:lnTo>
                      <a:pt x="21529" y="20317"/>
                    </a:lnTo>
                    <a:lnTo>
                      <a:pt x="21600" y="19132"/>
                    </a:lnTo>
                    <a:lnTo>
                      <a:pt x="0" y="0"/>
                    </a:lnTo>
                    <a:close/>
                  </a:path>
                </a:pathLst>
              </a:custGeom>
              <a:gradFill flip="none" rotWithShape="1">
                <a:gsLst>
                  <a:gs pos="0">
                    <a:srgbClr val="000066"/>
                  </a:gs>
                  <a:gs pos="100000">
                    <a:srgbClr val="00004A"/>
                  </a:gs>
                </a:gsLst>
                <a:lin ang="108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sp>
            <p:nvSpPr>
              <p:cNvPr id="153" name="Shape 153"/>
              <p:cNvSpPr/>
              <p:nvPr/>
            </p:nvSpPr>
            <p:spPr>
              <a:xfrm>
                <a:off x="5788025" y="1846262"/>
                <a:ext cx="3352800" cy="1103313"/>
              </a:xfrm>
              <a:custGeom>
                <a:avLst/>
                <a:gdLst/>
                <a:ahLst/>
                <a:cxnLst>
                  <a:cxn ang="0">
                    <a:pos x="wd2" y="hd2"/>
                  </a:cxn>
                  <a:cxn ang="5400000">
                    <a:pos x="wd2" y="hd2"/>
                  </a:cxn>
                  <a:cxn ang="10800000">
                    <a:pos x="wd2" y="hd2"/>
                  </a:cxn>
                  <a:cxn ang="16200000">
                    <a:pos x="wd2" y="hd2"/>
                  </a:cxn>
                </a:cxnLst>
                <a:rect l="0" t="0" r="r" b="b"/>
                <a:pathLst>
                  <a:path w="21600" h="21600" extrusionOk="0">
                    <a:moveTo>
                      <a:pt x="21600" y="20668"/>
                    </a:moveTo>
                    <a:lnTo>
                      <a:pt x="246" y="0"/>
                    </a:lnTo>
                    <a:lnTo>
                      <a:pt x="123" y="2238"/>
                    </a:lnTo>
                    <a:lnTo>
                      <a:pt x="0" y="4662"/>
                    </a:lnTo>
                    <a:lnTo>
                      <a:pt x="21600" y="21600"/>
                    </a:lnTo>
                    <a:lnTo>
                      <a:pt x="21600" y="20668"/>
                    </a:lnTo>
                    <a:close/>
                  </a:path>
                </a:pathLst>
              </a:custGeom>
              <a:gradFill flip="none" rotWithShape="1">
                <a:gsLst>
                  <a:gs pos="0">
                    <a:srgbClr val="171774"/>
                  </a:gs>
                  <a:gs pos="100000">
                    <a:srgbClr val="000066"/>
                  </a:gs>
                </a:gsLst>
                <a:lin ang="10800000" scaled="0"/>
              </a:gradFill>
              <a:ln w="12700" cap="flat">
                <a:noFill/>
                <a:miter lim="400000"/>
              </a:ln>
              <a:effectLst/>
            </p:spPr>
            <p:txBody>
              <a:bodyPr wrap="square" lIns="45719" tIns="45719" rIns="45719" bIns="45719" numCol="1" anchor="t">
                <a:noAutofit/>
              </a:bodyPr>
              <a:lstStyle/>
              <a:p>
                <a:pPr>
                  <a:defRPr>
                    <a:solidFill>
                      <a:srgbClr val="FFFFFF"/>
                    </a:solidFill>
                    <a:latin typeface="Arial"/>
                    <a:ea typeface="Arial"/>
                    <a:cs typeface="Arial"/>
                    <a:sym typeface="Arial"/>
                  </a:defRPr>
                </a:pPr>
                <a:endParaRPr/>
              </a:p>
            </p:txBody>
          </p:sp>
        </p:grpSp>
      </p:grpSp>
      <p:sp>
        <p:nvSpPr>
          <p:cNvPr id="156" name="Shape 156"/>
          <p:cNvSpPr>
            <a:spLocks noGrp="1"/>
          </p:cNvSpPr>
          <p:nvPr>
            <p:ph type="sldNum" sz="quarter" idx="2"/>
          </p:nvPr>
        </p:nvSpPr>
        <p:spPr>
          <a:xfrm>
            <a:off x="6553200" y="6436583"/>
            <a:ext cx="2133600" cy="264255"/>
          </a:xfrm>
          <a:prstGeom prst="rect">
            <a:avLst/>
          </a:prstGeom>
        </p:spPr>
        <p:txBody>
          <a:bodyPr/>
          <a:lstStyle>
            <a:lvl1pPr>
              <a:defRPr>
                <a:solidFill>
                  <a:srgbClr val="FFFFFF"/>
                </a:solidFill>
                <a:effectLst>
                  <a:outerShdw blurRad="12700" dist="25400" dir="2700000" rotWithShape="0">
                    <a:srgbClr val="000000"/>
                  </a:outerShdw>
                </a:effectLst>
              </a:defRPr>
            </a:lvl1p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el und Inhalt">
    <p:spTree>
      <p:nvGrpSpPr>
        <p:cNvPr id="1" name=""/>
        <p:cNvGrpSpPr/>
        <p:nvPr/>
      </p:nvGrpSpPr>
      <p:grpSpPr>
        <a:xfrm>
          <a:off x="0" y="0"/>
          <a:ext cx="0" cy="0"/>
          <a:chOff x="0" y="0"/>
          <a:chExt cx="0" cy="0"/>
        </a:xfrm>
      </p:grpSpPr>
      <p:sp>
        <p:nvSpPr>
          <p:cNvPr id="29" name="Shape 29"/>
          <p:cNvSpPr>
            <a:spLocks noGrp="1"/>
          </p:cNvSpPr>
          <p:nvPr>
            <p:ph type="title"/>
          </p:nvPr>
        </p:nvSpPr>
        <p:spPr>
          <a:xfrm>
            <a:off x="179511" y="44624"/>
            <a:ext cx="8784978" cy="1368152"/>
          </a:xfrm>
          <a:prstGeom prst="rect">
            <a:avLst/>
          </a:prstGeom>
        </p:spPr>
        <p:txBody>
          <a:bodyPr/>
          <a:lstStyle/>
          <a:p>
            <a:r>
              <a:t>Titeltext</a:t>
            </a:r>
          </a:p>
        </p:txBody>
      </p:sp>
      <p:sp>
        <p:nvSpPr>
          <p:cNvPr id="30" name="Shape 30"/>
          <p:cNvSpPr>
            <a:spLocks noGrp="1"/>
          </p:cNvSpPr>
          <p:nvPr>
            <p:ph type="body" idx="1"/>
          </p:nvPr>
        </p:nvSpPr>
        <p:spPr>
          <a:xfrm>
            <a:off x="179511" y="1412775"/>
            <a:ext cx="8964489" cy="5445225"/>
          </a:xfrm>
          <a:prstGeom prst="rect">
            <a:avLst/>
          </a:prstGeom>
        </p:spPr>
        <p:txBody>
          <a:bodyPr/>
          <a:lstStyle/>
          <a:p>
            <a:r>
              <a:t>Textebene 1</a:t>
            </a:r>
          </a:p>
          <a:p>
            <a:pPr lvl="1"/>
            <a:r>
              <a:t>Textebene 2</a:t>
            </a:r>
          </a:p>
          <a:p>
            <a:pPr lvl="2"/>
            <a:r>
              <a:t>Textebene 3</a:t>
            </a:r>
          </a:p>
          <a:p>
            <a:pPr lvl="3"/>
            <a:r>
              <a:t>Textebene 4</a:t>
            </a:r>
          </a:p>
          <a:p>
            <a:pPr lvl="4"/>
            <a:r>
              <a:t>Textebene 5</a:t>
            </a:r>
          </a:p>
        </p:txBody>
      </p:sp>
      <p:sp>
        <p:nvSpPr>
          <p:cNvPr id="31" name="Shape 31"/>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Abschnitts-&#10;überschrift">
    <p:spTree>
      <p:nvGrpSpPr>
        <p:cNvPr id="1" name=""/>
        <p:cNvGrpSpPr/>
        <p:nvPr/>
      </p:nvGrpSpPr>
      <p:grpSpPr>
        <a:xfrm>
          <a:off x="0" y="0"/>
          <a:ext cx="0" cy="0"/>
          <a:chOff x="0" y="0"/>
          <a:chExt cx="0" cy="0"/>
        </a:xfrm>
      </p:grpSpPr>
      <p:sp>
        <p:nvSpPr>
          <p:cNvPr id="38" name="Shape 38"/>
          <p:cNvSpPr>
            <a:spLocks noGrp="1"/>
          </p:cNvSpPr>
          <p:nvPr>
            <p:ph type="title"/>
          </p:nvPr>
        </p:nvSpPr>
        <p:spPr>
          <a:xfrm>
            <a:off x="722312" y="4406900"/>
            <a:ext cx="7772401" cy="1362075"/>
          </a:xfrm>
          <a:prstGeom prst="rect">
            <a:avLst/>
          </a:prstGeom>
        </p:spPr>
        <p:txBody>
          <a:bodyPr anchor="t"/>
          <a:lstStyle>
            <a:lvl1pPr algn="l">
              <a:defRPr cap="all"/>
            </a:lvl1pPr>
          </a:lstStyle>
          <a:p>
            <a:r>
              <a:t>Titeltext</a:t>
            </a:r>
          </a:p>
        </p:txBody>
      </p:sp>
      <p:sp>
        <p:nvSpPr>
          <p:cNvPr id="39" name="Shape 39"/>
          <p:cNvSpPr>
            <a:spLocks noGrp="1"/>
          </p:cNvSpPr>
          <p:nvPr>
            <p:ph type="body" sz="quarter" idx="1"/>
          </p:nvPr>
        </p:nvSpPr>
        <p:spPr>
          <a:xfrm>
            <a:off x="722312" y="2906713"/>
            <a:ext cx="7772401" cy="1500188"/>
          </a:xfrm>
          <a:prstGeom prst="rect">
            <a:avLst/>
          </a:prstGeom>
        </p:spPr>
        <p:txBody>
          <a:bodyPr anchor="b"/>
          <a:lstStyle>
            <a:lvl1pPr marL="0" indent="0">
              <a:spcBef>
                <a:spcPts val="500"/>
              </a:spcBef>
              <a:buClrTx/>
              <a:buSzTx/>
              <a:buFontTx/>
              <a:buNone/>
              <a:defRPr sz="2400" b="0">
                <a:solidFill>
                  <a:srgbClr val="000000"/>
                </a:solidFill>
              </a:defRPr>
            </a:lvl1pPr>
            <a:lvl2pPr marL="0" indent="457200">
              <a:spcBef>
                <a:spcPts val="500"/>
              </a:spcBef>
              <a:buClrTx/>
              <a:buSzTx/>
              <a:buFontTx/>
              <a:buNone/>
              <a:defRPr sz="2400" b="0">
                <a:solidFill>
                  <a:srgbClr val="000000"/>
                </a:solidFill>
              </a:defRPr>
            </a:lvl2pPr>
            <a:lvl3pPr marL="0" indent="914400">
              <a:spcBef>
                <a:spcPts val="500"/>
              </a:spcBef>
              <a:buClrTx/>
              <a:buSzTx/>
              <a:buFontTx/>
              <a:buNone/>
              <a:defRPr sz="2400" b="0">
                <a:solidFill>
                  <a:srgbClr val="000000"/>
                </a:solidFill>
              </a:defRPr>
            </a:lvl3pPr>
            <a:lvl4pPr marL="0" indent="1371600">
              <a:spcBef>
                <a:spcPts val="500"/>
              </a:spcBef>
              <a:buClrTx/>
              <a:buSzTx/>
              <a:buFontTx/>
              <a:buNone/>
              <a:defRPr sz="2400" b="0">
                <a:solidFill>
                  <a:srgbClr val="000000"/>
                </a:solidFill>
              </a:defRPr>
            </a:lvl4pPr>
            <a:lvl5pPr marL="0" indent="1828800">
              <a:spcBef>
                <a:spcPts val="500"/>
              </a:spcBef>
              <a:buClrTx/>
              <a:buSzTx/>
              <a:buFontTx/>
              <a:buNone/>
              <a:defRPr sz="2400" b="0">
                <a:solidFill>
                  <a:srgbClr val="000000"/>
                </a:solidFill>
              </a:defRPr>
            </a:lvl5pPr>
          </a:lstStyle>
          <a:p>
            <a:r>
              <a:t>Textebene 1</a:t>
            </a:r>
          </a:p>
          <a:p>
            <a:pPr lvl="1"/>
            <a:r>
              <a:t>Textebene 2</a:t>
            </a:r>
          </a:p>
          <a:p>
            <a:pPr lvl="2"/>
            <a:r>
              <a:t>Textebene 3</a:t>
            </a:r>
          </a:p>
          <a:p>
            <a:pPr lvl="3"/>
            <a:r>
              <a:t>Textebene 4</a:t>
            </a:r>
          </a:p>
          <a:p>
            <a:pPr lvl="4"/>
            <a:r>
              <a:t>Textebene 5</a:t>
            </a:r>
          </a:p>
        </p:txBody>
      </p:sp>
      <p:sp>
        <p:nvSpPr>
          <p:cNvPr id="40" name="Shape 40"/>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Zwei Inhalte">
    <p:spTree>
      <p:nvGrpSpPr>
        <p:cNvPr id="1" name=""/>
        <p:cNvGrpSpPr/>
        <p:nvPr/>
      </p:nvGrpSpPr>
      <p:grpSpPr>
        <a:xfrm>
          <a:off x="0" y="0"/>
          <a:ext cx="0" cy="0"/>
          <a:chOff x="0" y="0"/>
          <a:chExt cx="0" cy="0"/>
        </a:xfrm>
      </p:grpSpPr>
      <p:sp>
        <p:nvSpPr>
          <p:cNvPr id="47" name="Shape 47"/>
          <p:cNvSpPr>
            <a:spLocks noGrp="1"/>
          </p:cNvSpPr>
          <p:nvPr>
            <p:ph type="title"/>
          </p:nvPr>
        </p:nvSpPr>
        <p:spPr>
          <a:xfrm>
            <a:off x="179511" y="0"/>
            <a:ext cx="8784978" cy="1457400"/>
          </a:xfrm>
          <a:prstGeom prst="rect">
            <a:avLst/>
          </a:prstGeom>
        </p:spPr>
        <p:txBody>
          <a:bodyPr/>
          <a:lstStyle/>
          <a:p>
            <a:r>
              <a:t>Titeltext</a:t>
            </a:r>
          </a:p>
        </p:txBody>
      </p:sp>
      <p:sp>
        <p:nvSpPr>
          <p:cNvPr id="48" name="Shape 48"/>
          <p:cNvSpPr>
            <a:spLocks noGrp="1"/>
          </p:cNvSpPr>
          <p:nvPr>
            <p:ph type="body" sz="half" idx="1"/>
          </p:nvPr>
        </p:nvSpPr>
        <p:spPr>
          <a:xfrm>
            <a:off x="457200" y="1600200"/>
            <a:ext cx="4038600" cy="5257800"/>
          </a:xfrm>
          <a:prstGeom prst="rect">
            <a:avLst/>
          </a:prstGeom>
        </p:spPr>
        <p:txBody>
          <a:bodyPr/>
          <a:lstStyle>
            <a:lvl1pPr marL="297179" indent="-297179">
              <a:spcBef>
                <a:spcPts val="500"/>
              </a:spcBef>
              <a:defRPr sz="2600">
                <a:solidFill>
                  <a:srgbClr val="000000"/>
                </a:solidFill>
              </a:defRPr>
            </a:lvl1pPr>
            <a:lvl2pPr marL="742950" indent="-285750">
              <a:spcBef>
                <a:spcPts val="500"/>
              </a:spcBef>
              <a:defRPr sz="2600">
                <a:solidFill>
                  <a:srgbClr val="000000"/>
                </a:solidFill>
              </a:defRPr>
            </a:lvl2pPr>
            <a:lvl3pPr marL="1162050" indent="-247650">
              <a:spcBef>
                <a:spcPts val="500"/>
              </a:spcBef>
              <a:defRPr sz="2600">
                <a:solidFill>
                  <a:srgbClr val="000000"/>
                </a:solidFill>
              </a:defRPr>
            </a:lvl3pPr>
            <a:lvl4pPr marL="1641763" indent="-270163">
              <a:spcBef>
                <a:spcPts val="500"/>
              </a:spcBef>
              <a:defRPr sz="2600">
                <a:solidFill>
                  <a:srgbClr val="000000"/>
                </a:solidFill>
              </a:defRPr>
            </a:lvl4pPr>
            <a:lvl5pPr marL="2125979" indent="-297179">
              <a:spcBef>
                <a:spcPts val="500"/>
              </a:spcBef>
              <a:defRPr sz="2600">
                <a:solidFill>
                  <a:srgbClr val="000000"/>
                </a:solidFill>
              </a:defRPr>
            </a:lvl5pPr>
          </a:lstStyle>
          <a:p>
            <a:r>
              <a:t>Textebene 1</a:t>
            </a:r>
          </a:p>
          <a:p>
            <a:pPr lvl="1"/>
            <a:r>
              <a:t>Textebene 2</a:t>
            </a:r>
          </a:p>
          <a:p>
            <a:pPr lvl="2"/>
            <a:r>
              <a:t>Textebene 3</a:t>
            </a:r>
          </a:p>
          <a:p>
            <a:pPr lvl="3"/>
            <a:r>
              <a:t>Textebene 4</a:t>
            </a:r>
          </a:p>
          <a:p>
            <a:pPr lvl="4"/>
            <a:r>
              <a:t>Textebene 5</a:t>
            </a:r>
          </a:p>
        </p:txBody>
      </p:sp>
      <p:sp>
        <p:nvSpPr>
          <p:cNvPr id="49" name="Shape 49"/>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Vergleich">
    <p:spTree>
      <p:nvGrpSpPr>
        <p:cNvPr id="1" name=""/>
        <p:cNvGrpSpPr/>
        <p:nvPr/>
      </p:nvGrpSpPr>
      <p:grpSpPr>
        <a:xfrm>
          <a:off x="0" y="0"/>
          <a:ext cx="0" cy="0"/>
          <a:chOff x="0" y="0"/>
          <a:chExt cx="0" cy="0"/>
        </a:xfrm>
      </p:grpSpPr>
      <p:sp>
        <p:nvSpPr>
          <p:cNvPr id="56" name="Shape 56"/>
          <p:cNvSpPr>
            <a:spLocks noGrp="1"/>
          </p:cNvSpPr>
          <p:nvPr>
            <p:ph type="title"/>
          </p:nvPr>
        </p:nvSpPr>
        <p:spPr>
          <a:xfrm>
            <a:off x="179511" y="159491"/>
            <a:ext cx="8784978" cy="1138418"/>
          </a:xfrm>
          <a:prstGeom prst="rect">
            <a:avLst/>
          </a:prstGeom>
        </p:spPr>
        <p:txBody>
          <a:bodyPr/>
          <a:lstStyle/>
          <a:p>
            <a:r>
              <a:t>Titeltext</a:t>
            </a:r>
          </a:p>
        </p:txBody>
      </p:sp>
      <p:sp>
        <p:nvSpPr>
          <p:cNvPr id="57" name="Shape 57"/>
          <p:cNvSpPr>
            <a:spLocks noGrp="1"/>
          </p:cNvSpPr>
          <p:nvPr>
            <p:ph type="body" sz="quarter" idx="1"/>
          </p:nvPr>
        </p:nvSpPr>
        <p:spPr>
          <a:xfrm>
            <a:off x="457200" y="1297908"/>
            <a:ext cx="4040188" cy="876967"/>
          </a:xfrm>
          <a:prstGeom prst="rect">
            <a:avLst/>
          </a:prstGeom>
        </p:spPr>
        <p:txBody>
          <a:bodyPr anchor="b"/>
          <a:lstStyle>
            <a:lvl1pPr marL="0" indent="0">
              <a:spcBef>
                <a:spcPts val="500"/>
              </a:spcBef>
              <a:buClrTx/>
              <a:buSzTx/>
              <a:buFontTx/>
              <a:buNone/>
              <a:defRPr sz="2400"/>
            </a:lvl1pPr>
            <a:lvl2pPr marL="0" indent="457200">
              <a:spcBef>
                <a:spcPts val="500"/>
              </a:spcBef>
              <a:buClrTx/>
              <a:buSzTx/>
              <a:buFontTx/>
              <a:buNone/>
              <a:defRPr sz="2400"/>
            </a:lvl2pPr>
            <a:lvl3pPr marL="0" indent="914400">
              <a:spcBef>
                <a:spcPts val="500"/>
              </a:spcBef>
              <a:buClrTx/>
              <a:buSzTx/>
              <a:buFontTx/>
              <a:buNone/>
              <a:defRPr sz="2400"/>
            </a:lvl3pPr>
            <a:lvl4pPr marL="0" indent="1371600">
              <a:spcBef>
                <a:spcPts val="500"/>
              </a:spcBef>
              <a:buClrTx/>
              <a:buSzTx/>
              <a:buFontTx/>
              <a:buNone/>
              <a:defRPr sz="2400"/>
            </a:lvl4pPr>
            <a:lvl5pPr marL="0" indent="1828800">
              <a:spcBef>
                <a:spcPts val="500"/>
              </a:spcBef>
              <a:buClrTx/>
              <a:buSzTx/>
              <a:buFontTx/>
              <a:buNone/>
              <a:defRPr sz="2400"/>
            </a:lvl5pPr>
          </a:lstStyle>
          <a:p>
            <a:r>
              <a:t>Textebene 1</a:t>
            </a:r>
          </a:p>
          <a:p>
            <a:pPr lvl="1"/>
            <a:r>
              <a:t>Textebene 2</a:t>
            </a:r>
          </a:p>
          <a:p>
            <a:pPr lvl="2"/>
            <a:r>
              <a:t>Textebene 3</a:t>
            </a:r>
          </a:p>
          <a:p>
            <a:pPr lvl="3"/>
            <a:r>
              <a:t>Textebene 4</a:t>
            </a:r>
          </a:p>
          <a:p>
            <a:pPr lvl="4"/>
            <a:r>
              <a:t>Textebene 5</a:t>
            </a:r>
          </a:p>
        </p:txBody>
      </p:sp>
      <p:sp>
        <p:nvSpPr>
          <p:cNvPr id="58" name="Shape 58"/>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Nur Titel">
    <p:spTree>
      <p:nvGrpSpPr>
        <p:cNvPr id="1" name=""/>
        <p:cNvGrpSpPr/>
        <p:nvPr/>
      </p:nvGrpSpPr>
      <p:grpSpPr>
        <a:xfrm>
          <a:off x="0" y="0"/>
          <a:ext cx="0" cy="0"/>
          <a:chOff x="0" y="0"/>
          <a:chExt cx="0" cy="0"/>
        </a:xfrm>
      </p:grpSpPr>
      <p:sp>
        <p:nvSpPr>
          <p:cNvPr id="65" name="Shape 65"/>
          <p:cNvSpPr>
            <a:spLocks noGrp="1"/>
          </p:cNvSpPr>
          <p:nvPr>
            <p:ph type="title"/>
          </p:nvPr>
        </p:nvSpPr>
        <p:spPr>
          <a:xfrm>
            <a:off x="179511" y="0"/>
            <a:ext cx="8784978" cy="1457400"/>
          </a:xfrm>
          <a:prstGeom prst="rect">
            <a:avLst/>
          </a:prstGeom>
        </p:spPr>
        <p:txBody>
          <a:bodyPr/>
          <a:lstStyle/>
          <a:p>
            <a:r>
              <a:t>Titeltext</a:t>
            </a:r>
          </a:p>
        </p:txBody>
      </p:sp>
      <p:sp>
        <p:nvSpPr>
          <p:cNvPr id="66" name="Shape 66"/>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Leer">
    <p:spTree>
      <p:nvGrpSpPr>
        <p:cNvPr id="1" name=""/>
        <p:cNvGrpSpPr/>
        <p:nvPr/>
      </p:nvGrpSpPr>
      <p:grpSpPr>
        <a:xfrm>
          <a:off x="0" y="0"/>
          <a:ext cx="0" cy="0"/>
          <a:chOff x="0" y="0"/>
          <a:chExt cx="0" cy="0"/>
        </a:xfrm>
      </p:grpSpPr>
      <p:sp>
        <p:nvSpPr>
          <p:cNvPr id="73" name="Shape 73"/>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Inhalt mit Überschrift">
    <p:spTree>
      <p:nvGrpSpPr>
        <p:cNvPr id="1" name=""/>
        <p:cNvGrpSpPr/>
        <p:nvPr/>
      </p:nvGrpSpPr>
      <p:grpSpPr>
        <a:xfrm>
          <a:off x="0" y="0"/>
          <a:ext cx="0" cy="0"/>
          <a:chOff x="0" y="0"/>
          <a:chExt cx="0" cy="0"/>
        </a:xfrm>
      </p:grpSpPr>
      <p:sp>
        <p:nvSpPr>
          <p:cNvPr id="80" name="Shape 80"/>
          <p:cNvSpPr>
            <a:spLocks noGrp="1"/>
          </p:cNvSpPr>
          <p:nvPr>
            <p:ph type="title"/>
          </p:nvPr>
        </p:nvSpPr>
        <p:spPr>
          <a:xfrm>
            <a:off x="457200" y="0"/>
            <a:ext cx="3008314" cy="1435100"/>
          </a:xfrm>
          <a:prstGeom prst="rect">
            <a:avLst/>
          </a:prstGeom>
        </p:spPr>
        <p:txBody>
          <a:bodyPr anchor="b"/>
          <a:lstStyle>
            <a:lvl1pPr algn="l">
              <a:defRPr sz="2000"/>
            </a:lvl1pPr>
          </a:lstStyle>
          <a:p>
            <a:r>
              <a:t>Titeltext</a:t>
            </a:r>
          </a:p>
        </p:txBody>
      </p:sp>
      <p:sp>
        <p:nvSpPr>
          <p:cNvPr id="81" name="Shape 81"/>
          <p:cNvSpPr>
            <a:spLocks noGrp="1"/>
          </p:cNvSpPr>
          <p:nvPr>
            <p:ph type="body" idx="1"/>
          </p:nvPr>
        </p:nvSpPr>
        <p:spPr>
          <a:xfrm>
            <a:off x="3575050" y="273050"/>
            <a:ext cx="5111750" cy="6584950"/>
          </a:xfrm>
          <a:prstGeom prst="rect">
            <a:avLst/>
          </a:prstGeom>
        </p:spPr>
        <p:txBody>
          <a:bodyPr/>
          <a:lstStyle>
            <a:lvl1pPr>
              <a:defRPr sz="3200"/>
            </a:lvl1pPr>
            <a:lvl2pPr marL="783771" indent="-326571">
              <a:defRPr sz="3200"/>
            </a:lvl2pPr>
            <a:lvl3pPr marL="1219200" indent="-304800">
              <a:defRPr sz="3200"/>
            </a:lvl3pPr>
            <a:lvl4pPr marL="1737360" indent="-365760">
              <a:defRPr sz="3200"/>
            </a:lvl4pPr>
            <a:lvl5pPr marL="2194560" indent="-365760">
              <a:defRPr sz="3200"/>
            </a:lvl5pPr>
          </a:lstStyle>
          <a:p>
            <a:r>
              <a:t>Textebene 1</a:t>
            </a:r>
          </a:p>
          <a:p>
            <a:pPr lvl="1"/>
            <a:r>
              <a:t>Textebene 2</a:t>
            </a:r>
          </a:p>
          <a:p>
            <a:pPr lvl="2"/>
            <a:r>
              <a:t>Textebene 3</a:t>
            </a:r>
          </a:p>
          <a:p>
            <a:pPr lvl="3"/>
            <a:r>
              <a:t>Textebene 4</a:t>
            </a:r>
          </a:p>
          <a:p>
            <a:pPr lvl="4"/>
            <a:r>
              <a:t>Textebene 5</a:t>
            </a:r>
          </a:p>
        </p:txBody>
      </p:sp>
      <p:sp>
        <p:nvSpPr>
          <p:cNvPr id="82" name="Shape 82"/>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ild mit Überschrift">
    <p:spTree>
      <p:nvGrpSpPr>
        <p:cNvPr id="1" name=""/>
        <p:cNvGrpSpPr/>
        <p:nvPr/>
      </p:nvGrpSpPr>
      <p:grpSpPr>
        <a:xfrm>
          <a:off x="0" y="0"/>
          <a:ext cx="0" cy="0"/>
          <a:chOff x="0" y="0"/>
          <a:chExt cx="0" cy="0"/>
        </a:xfrm>
      </p:grpSpPr>
      <p:sp>
        <p:nvSpPr>
          <p:cNvPr id="89" name="Shape 89"/>
          <p:cNvSpPr>
            <a:spLocks noGrp="1"/>
          </p:cNvSpPr>
          <p:nvPr>
            <p:ph type="title"/>
          </p:nvPr>
        </p:nvSpPr>
        <p:spPr>
          <a:xfrm>
            <a:off x="1792288" y="4800600"/>
            <a:ext cx="5486401" cy="566738"/>
          </a:xfrm>
          <a:prstGeom prst="rect">
            <a:avLst/>
          </a:prstGeom>
        </p:spPr>
        <p:txBody>
          <a:bodyPr anchor="b"/>
          <a:lstStyle>
            <a:lvl1pPr algn="l">
              <a:defRPr sz="2000"/>
            </a:lvl1pPr>
          </a:lstStyle>
          <a:p>
            <a:r>
              <a:t>Titeltext</a:t>
            </a:r>
          </a:p>
        </p:txBody>
      </p:sp>
      <p:sp>
        <p:nvSpPr>
          <p:cNvPr id="90" name="Shape 90"/>
          <p:cNvSpPr>
            <a:spLocks noGrp="1"/>
          </p:cNvSpPr>
          <p:nvPr>
            <p:ph type="body" sz="quarter" idx="1"/>
          </p:nvPr>
        </p:nvSpPr>
        <p:spPr>
          <a:xfrm>
            <a:off x="1792288" y="5367337"/>
            <a:ext cx="5486401" cy="804863"/>
          </a:xfrm>
          <a:prstGeom prst="rect">
            <a:avLst/>
          </a:prstGeom>
        </p:spPr>
        <p:txBody>
          <a:bodyPr/>
          <a:lstStyle>
            <a:lvl1pPr marL="0" indent="0">
              <a:spcBef>
                <a:spcPts val="300"/>
              </a:spcBef>
              <a:buClrTx/>
              <a:buSzTx/>
              <a:buFontTx/>
              <a:buNone/>
              <a:defRPr sz="1400"/>
            </a:lvl1pPr>
            <a:lvl2pPr marL="0" indent="457200">
              <a:spcBef>
                <a:spcPts val="300"/>
              </a:spcBef>
              <a:buClrTx/>
              <a:buSzTx/>
              <a:buFontTx/>
              <a:buNone/>
              <a:defRPr sz="1400"/>
            </a:lvl2pPr>
            <a:lvl3pPr marL="0" indent="914400">
              <a:spcBef>
                <a:spcPts val="300"/>
              </a:spcBef>
              <a:buClrTx/>
              <a:buSzTx/>
              <a:buFontTx/>
              <a:buNone/>
              <a:defRPr sz="1400"/>
            </a:lvl3pPr>
            <a:lvl4pPr marL="0" indent="1371600">
              <a:spcBef>
                <a:spcPts val="300"/>
              </a:spcBef>
              <a:buClrTx/>
              <a:buSzTx/>
              <a:buFontTx/>
              <a:buNone/>
              <a:defRPr sz="1400"/>
            </a:lvl4pPr>
            <a:lvl5pPr marL="0" indent="1828800">
              <a:spcBef>
                <a:spcPts val="300"/>
              </a:spcBef>
              <a:buClrTx/>
              <a:buSzTx/>
              <a:buFontTx/>
              <a:buNone/>
              <a:defRPr sz="1400"/>
            </a:lvl5pPr>
          </a:lstStyle>
          <a:p>
            <a:r>
              <a:t>Textebene 1</a:t>
            </a:r>
          </a:p>
          <a:p>
            <a:pPr lvl="1"/>
            <a:r>
              <a:t>Textebene 2</a:t>
            </a:r>
          </a:p>
          <a:p>
            <a:pPr lvl="2"/>
            <a:r>
              <a:t>Textebene 3</a:t>
            </a:r>
          </a:p>
          <a:p>
            <a:pPr lvl="3"/>
            <a:r>
              <a:t>Textebene 4</a:t>
            </a:r>
          </a:p>
          <a:p>
            <a:pPr lvl="4"/>
            <a:r>
              <a:t>Textebene 5</a:t>
            </a:r>
          </a:p>
        </p:txBody>
      </p:sp>
      <p:sp>
        <p:nvSpPr>
          <p:cNvPr id="91" name="Shape 91"/>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0" name="Group 10"/>
          <p:cNvGrpSpPr/>
          <p:nvPr/>
        </p:nvGrpSpPr>
        <p:grpSpPr>
          <a:xfrm>
            <a:off x="0" y="0"/>
            <a:ext cx="9140826" cy="6850064"/>
            <a:chOff x="0" y="0"/>
            <a:chExt cx="9140825" cy="6850063"/>
          </a:xfrm>
        </p:grpSpPr>
        <p:grpSp>
          <p:nvGrpSpPr>
            <p:cNvPr id="7" name="Group 7"/>
            <p:cNvGrpSpPr/>
            <p:nvPr/>
          </p:nvGrpSpPr>
          <p:grpSpPr>
            <a:xfrm>
              <a:off x="2743200" y="3540125"/>
              <a:ext cx="6392863" cy="3309939"/>
              <a:chOff x="0" y="0"/>
              <a:chExt cx="6392862" cy="3309937"/>
            </a:xfrm>
          </p:grpSpPr>
          <p:sp>
            <p:nvSpPr>
              <p:cNvPr id="2" name="Shape 2"/>
              <p:cNvSpPr/>
              <p:nvPr/>
            </p:nvSpPr>
            <p:spPr>
              <a:xfrm>
                <a:off x="0" y="657225"/>
                <a:ext cx="4575175" cy="2652713"/>
              </a:xfrm>
              <a:custGeom>
                <a:avLst/>
                <a:gdLst/>
                <a:ahLst/>
                <a:cxnLst>
                  <a:cxn ang="0">
                    <a:pos x="wd2" y="hd2"/>
                  </a:cxn>
                  <a:cxn ang="5400000">
                    <a:pos x="wd2" y="hd2"/>
                  </a:cxn>
                  <a:cxn ang="10800000">
                    <a:pos x="wd2" y="hd2"/>
                  </a:cxn>
                  <a:cxn ang="16200000">
                    <a:pos x="wd2" y="hd2"/>
                  </a:cxn>
                </a:cxnLst>
                <a:rect l="0" t="0" r="r" b="b"/>
                <a:pathLst>
                  <a:path w="21600" h="21600" extrusionOk="0">
                    <a:moveTo>
                      <a:pt x="20783" y="7032"/>
                    </a:moveTo>
                    <a:lnTo>
                      <a:pt x="20536" y="6825"/>
                    </a:lnTo>
                    <a:lnTo>
                      <a:pt x="20176" y="6541"/>
                    </a:lnTo>
                    <a:lnTo>
                      <a:pt x="19726" y="6256"/>
                    </a:lnTo>
                    <a:lnTo>
                      <a:pt x="19194" y="5907"/>
                    </a:lnTo>
                    <a:lnTo>
                      <a:pt x="18587" y="5481"/>
                    </a:lnTo>
                    <a:lnTo>
                      <a:pt x="17898" y="5132"/>
                    </a:lnTo>
                    <a:lnTo>
                      <a:pt x="16511" y="4434"/>
                    </a:lnTo>
                    <a:lnTo>
                      <a:pt x="15574" y="4007"/>
                    </a:lnTo>
                    <a:lnTo>
                      <a:pt x="14765" y="3581"/>
                    </a:lnTo>
                    <a:lnTo>
                      <a:pt x="14075" y="3167"/>
                    </a:lnTo>
                    <a:lnTo>
                      <a:pt x="13543" y="2740"/>
                    </a:lnTo>
                    <a:lnTo>
                      <a:pt x="13056" y="2314"/>
                    </a:lnTo>
                    <a:lnTo>
                      <a:pt x="12689" y="1965"/>
                    </a:lnTo>
                    <a:lnTo>
                      <a:pt x="12404" y="1616"/>
                    </a:lnTo>
                    <a:lnTo>
                      <a:pt x="12202" y="1331"/>
                    </a:lnTo>
                    <a:lnTo>
                      <a:pt x="12037" y="1047"/>
                    </a:lnTo>
                    <a:lnTo>
                      <a:pt x="11917" y="776"/>
                    </a:lnTo>
                    <a:lnTo>
                      <a:pt x="11879" y="556"/>
                    </a:lnTo>
                    <a:lnTo>
                      <a:pt x="11834" y="349"/>
                    </a:lnTo>
                    <a:lnTo>
                      <a:pt x="11879" y="65"/>
                    </a:lnTo>
                    <a:lnTo>
                      <a:pt x="11879" y="0"/>
                    </a:lnTo>
                    <a:lnTo>
                      <a:pt x="11752" y="349"/>
                    </a:lnTo>
                    <a:lnTo>
                      <a:pt x="11669" y="633"/>
                    </a:lnTo>
                    <a:lnTo>
                      <a:pt x="11669" y="982"/>
                    </a:lnTo>
                    <a:lnTo>
                      <a:pt x="11752" y="1267"/>
                    </a:lnTo>
                    <a:lnTo>
                      <a:pt x="11917" y="1551"/>
                    </a:lnTo>
                    <a:lnTo>
                      <a:pt x="12119" y="1823"/>
                    </a:lnTo>
                    <a:lnTo>
                      <a:pt x="12366" y="2107"/>
                    </a:lnTo>
                    <a:lnTo>
                      <a:pt x="12651" y="2391"/>
                    </a:lnTo>
                    <a:lnTo>
                      <a:pt x="13018" y="2676"/>
                    </a:lnTo>
                    <a:lnTo>
                      <a:pt x="13423" y="2947"/>
                    </a:lnTo>
                    <a:lnTo>
                      <a:pt x="14278" y="3451"/>
                    </a:lnTo>
                    <a:lnTo>
                      <a:pt x="15289" y="4007"/>
                    </a:lnTo>
                    <a:lnTo>
                      <a:pt x="16354" y="4498"/>
                    </a:lnTo>
                    <a:lnTo>
                      <a:pt x="17126" y="4925"/>
                    </a:lnTo>
                    <a:lnTo>
                      <a:pt x="17853" y="5274"/>
                    </a:lnTo>
                    <a:lnTo>
                      <a:pt x="18467" y="5623"/>
                    </a:lnTo>
                    <a:lnTo>
                      <a:pt x="19037" y="5972"/>
                    </a:lnTo>
                    <a:lnTo>
                      <a:pt x="19524" y="6256"/>
                    </a:lnTo>
                    <a:lnTo>
                      <a:pt x="19929" y="6541"/>
                    </a:lnTo>
                    <a:lnTo>
                      <a:pt x="20296" y="6825"/>
                    </a:lnTo>
                    <a:lnTo>
                      <a:pt x="20536" y="7032"/>
                    </a:lnTo>
                    <a:lnTo>
                      <a:pt x="20746" y="7239"/>
                    </a:lnTo>
                    <a:lnTo>
                      <a:pt x="20866" y="7459"/>
                    </a:lnTo>
                    <a:lnTo>
                      <a:pt x="20948" y="7665"/>
                    </a:lnTo>
                    <a:lnTo>
                      <a:pt x="20985" y="7950"/>
                    </a:lnTo>
                    <a:lnTo>
                      <a:pt x="20948" y="8299"/>
                    </a:lnTo>
                    <a:lnTo>
                      <a:pt x="20866" y="8583"/>
                    </a:lnTo>
                    <a:lnTo>
                      <a:pt x="20701" y="8932"/>
                    </a:lnTo>
                    <a:lnTo>
                      <a:pt x="20461" y="9217"/>
                    </a:lnTo>
                    <a:lnTo>
                      <a:pt x="20176" y="9501"/>
                    </a:lnTo>
                    <a:lnTo>
                      <a:pt x="19809" y="9772"/>
                    </a:lnTo>
                    <a:lnTo>
                      <a:pt x="19404" y="10057"/>
                    </a:lnTo>
                    <a:lnTo>
                      <a:pt x="18954" y="10341"/>
                    </a:lnTo>
                    <a:lnTo>
                      <a:pt x="18422" y="10625"/>
                    </a:lnTo>
                    <a:lnTo>
                      <a:pt x="17853" y="10897"/>
                    </a:lnTo>
                    <a:lnTo>
                      <a:pt x="17246" y="11181"/>
                    </a:lnTo>
                    <a:lnTo>
                      <a:pt x="16593" y="11466"/>
                    </a:lnTo>
                    <a:lnTo>
                      <a:pt x="15214" y="12022"/>
                    </a:lnTo>
                    <a:lnTo>
                      <a:pt x="13663" y="12655"/>
                    </a:lnTo>
                    <a:lnTo>
                      <a:pt x="12037" y="13366"/>
                    </a:lnTo>
                    <a:lnTo>
                      <a:pt x="10328" y="14141"/>
                    </a:lnTo>
                    <a:lnTo>
                      <a:pt x="8582" y="15046"/>
                    </a:lnTo>
                    <a:lnTo>
                      <a:pt x="6835" y="16042"/>
                    </a:lnTo>
                    <a:lnTo>
                      <a:pt x="5044" y="17166"/>
                    </a:lnTo>
                    <a:lnTo>
                      <a:pt x="3298" y="18498"/>
                    </a:lnTo>
                    <a:lnTo>
                      <a:pt x="1626" y="19971"/>
                    </a:lnTo>
                    <a:lnTo>
                      <a:pt x="0" y="21600"/>
                    </a:lnTo>
                    <a:lnTo>
                      <a:pt x="2646" y="21600"/>
                    </a:lnTo>
                    <a:lnTo>
                      <a:pt x="4152" y="20256"/>
                    </a:lnTo>
                    <a:lnTo>
                      <a:pt x="5651" y="18989"/>
                    </a:lnTo>
                    <a:lnTo>
                      <a:pt x="7158" y="17942"/>
                    </a:lnTo>
                    <a:lnTo>
                      <a:pt x="8582" y="16946"/>
                    </a:lnTo>
                    <a:lnTo>
                      <a:pt x="10006" y="16042"/>
                    </a:lnTo>
                    <a:lnTo>
                      <a:pt x="11385" y="15331"/>
                    </a:lnTo>
                    <a:lnTo>
                      <a:pt x="12689" y="14633"/>
                    </a:lnTo>
                    <a:lnTo>
                      <a:pt x="13948" y="13999"/>
                    </a:lnTo>
                    <a:lnTo>
                      <a:pt x="15132" y="13508"/>
                    </a:lnTo>
                    <a:lnTo>
                      <a:pt x="16226" y="13017"/>
                    </a:lnTo>
                    <a:lnTo>
                      <a:pt x="17246" y="12590"/>
                    </a:lnTo>
                    <a:lnTo>
                      <a:pt x="18182" y="12241"/>
                    </a:lnTo>
                    <a:lnTo>
                      <a:pt x="18992" y="11815"/>
                    </a:lnTo>
                    <a:lnTo>
                      <a:pt x="19681" y="11530"/>
                    </a:lnTo>
                    <a:lnTo>
                      <a:pt x="20251" y="11181"/>
                    </a:lnTo>
                    <a:lnTo>
                      <a:pt x="20701" y="10832"/>
                    </a:lnTo>
                    <a:lnTo>
                      <a:pt x="20985" y="10548"/>
                    </a:lnTo>
                    <a:lnTo>
                      <a:pt x="21188" y="10264"/>
                    </a:lnTo>
                    <a:lnTo>
                      <a:pt x="21353" y="9915"/>
                    </a:lnTo>
                    <a:lnTo>
                      <a:pt x="21473" y="9630"/>
                    </a:lnTo>
                    <a:lnTo>
                      <a:pt x="21555" y="9359"/>
                    </a:lnTo>
                    <a:lnTo>
                      <a:pt x="21600" y="9074"/>
                    </a:lnTo>
                    <a:lnTo>
                      <a:pt x="21555" y="8506"/>
                    </a:lnTo>
                    <a:lnTo>
                      <a:pt x="21390" y="8014"/>
                    </a:lnTo>
                    <a:lnTo>
                      <a:pt x="21233" y="7601"/>
                    </a:lnTo>
                    <a:lnTo>
                      <a:pt x="20985" y="7239"/>
                    </a:lnTo>
                    <a:lnTo>
                      <a:pt x="20783" y="7032"/>
                    </a:lnTo>
                    <a:close/>
                  </a:path>
                </a:pathLst>
              </a:custGeom>
              <a:gradFill flip="none" rotWithShape="1">
                <a:gsLst>
                  <a:gs pos="0">
                    <a:srgbClr val="FFFFFF"/>
                  </a:gs>
                  <a:gs pos="100000">
                    <a:srgbClr val="E8E8E8"/>
                  </a:gs>
                </a:gsLst>
                <a:lin ang="0" scaled="0"/>
              </a:gradFill>
              <a:ln w="12700" cap="flat">
                <a:noFill/>
                <a:miter lim="400000"/>
              </a:ln>
              <a:effectLst/>
            </p:spPr>
            <p:txBody>
              <a:bodyPr wrap="square" lIns="45719" tIns="45719" rIns="45719" bIns="45719" numCol="1" anchor="t">
                <a:noAutofit/>
              </a:bodyPr>
              <a:lstStyle/>
              <a:p>
                <a:endParaRPr/>
              </a:p>
            </p:txBody>
          </p:sp>
          <p:sp>
            <p:nvSpPr>
              <p:cNvPr id="3" name="Shape 3"/>
              <p:cNvSpPr/>
              <p:nvPr/>
            </p:nvSpPr>
            <p:spPr>
              <a:xfrm>
                <a:off x="3876675" y="700087"/>
                <a:ext cx="1998663" cy="1287464"/>
              </a:xfrm>
              <a:custGeom>
                <a:avLst/>
                <a:gdLst/>
                <a:ahLst/>
                <a:cxnLst>
                  <a:cxn ang="0">
                    <a:pos x="wd2" y="hd2"/>
                  </a:cxn>
                  <a:cxn ang="5400000">
                    <a:pos x="wd2" y="hd2"/>
                  </a:cxn>
                  <a:cxn ang="10800000">
                    <a:pos x="wd2" y="hd2"/>
                  </a:cxn>
                  <a:cxn ang="16200000">
                    <a:pos x="wd2" y="hd2"/>
                  </a:cxn>
                </a:cxnLst>
                <a:rect l="0" t="0" r="r" b="b"/>
                <a:pathLst>
                  <a:path w="21600" h="21600" extrusionOk="0">
                    <a:moveTo>
                      <a:pt x="21600" y="16380"/>
                    </a:moveTo>
                    <a:lnTo>
                      <a:pt x="21411" y="15661"/>
                    </a:lnTo>
                    <a:lnTo>
                      <a:pt x="21223" y="15075"/>
                    </a:lnTo>
                    <a:lnTo>
                      <a:pt x="20862" y="14356"/>
                    </a:lnTo>
                    <a:lnTo>
                      <a:pt x="20382" y="13770"/>
                    </a:lnTo>
                    <a:lnTo>
                      <a:pt x="19267" y="12758"/>
                    </a:lnTo>
                    <a:lnTo>
                      <a:pt x="17877" y="11745"/>
                    </a:lnTo>
                    <a:lnTo>
                      <a:pt x="16196" y="10867"/>
                    </a:lnTo>
                    <a:lnTo>
                      <a:pt x="14429" y="10147"/>
                    </a:lnTo>
                    <a:lnTo>
                      <a:pt x="12473" y="9269"/>
                    </a:lnTo>
                    <a:lnTo>
                      <a:pt x="8561" y="7830"/>
                    </a:lnTo>
                    <a:lnTo>
                      <a:pt x="6708" y="6951"/>
                    </a:lnTo>
                    <a:lnTo>
                      <a:pt x="4941" y="6099"/>
                    </a:lnTo>
                    <a:lnTo>
                      <a:pt x="3346" y="5220"/>
                    </a:lnTo>
                    <a:lnTo>
                      <a:pt x="2042" y="4048"/>
                    </a:lnTo>
                    <a:lnTo>
                      <a:pt x="926" y="2903"/>
                    </a:lnTo>
                    <a:lnTo>
                      <a:pt x="566" y="2317"/>
                    </a:lnTo>
                    <a:lnTo>
                      <a:pt x="275" y="1598"/>
                    </a:lnTo>
                    <a:lnTo>
                      <a:pt x="86" y="879"/>
                    </a:lnTo>
                    <a:lnTo>
                      <a:pt x="0" y="0"/>
                    </a:lnTo>
                    <a:lnTo>
                      <a:pt x="0" y="1012"/>
                    </a:lnTo>
                    <a:lnTo>
                      <a:pt x="86" y="1598"/>
                    </a:lnTo>
                    <a:lnTo>
                      <a:pt x="275" y="2317"/>
                    </a:lnTo>
                    <a:lnTo>
                      <a:pt x="566" y="3036"/>
                    </a:lnTo>
                    <a:lnTo>
                      <a:pt x="926" y="3782"/>
                    </a:lnTo>
                    <a:lnTo>
                      <a:pt x="1493" y="4634"/>
                    </a:lnTo>
                    <a:lnTo>
                      <a:pt x="2145" y="5513"/>
                    </a:lnTo>
                    <a:lnTo>
                      <a:pt x="3071" y="6392"/>
                    </a:lnTo>
                    <a:lnTo>
                      <a:pt x="4186" y="7404"/>
                    </a:lnTo>
                    <a:lnTo>
                      <a:pt x="5593" y="8256"/>
                    </a:lnTo>
                    <a:lnTo>
                      <a:pt x="7171" y="9269"/>
                    </a:lnTo>
                    <a:lnTo>
                      <a:pt x="9024" y="10147"/>
                    </a:lnTo>
                    <a:lnTo>
                      <a:pt x="11272" y="11026"/>
                    </a:lnTo>
                    <a:lnTo>
                      <a:pt x="12850" y="11586"/>
                    </a:lnTo>
                    <a:lnTo>
                      <a:pt x="14240" y="12331"/>
                    </a:lnTo>
                    <a:lnTo>
                      <a:pt x="15458" y="13051"/>
                    </a:lnTo>
                    <a:lnTo>
                      <a:pt x="16573" y="13636"/>
                    </a:lnTo>
                    <a:lnTo>
                      <a:pt x="17414" y="14356"/>
                    </a:lnTo>
                    <a:lnTo>
                      <a:pt x="18066" y="15075"/>
                    </a:lnTo>
                    <a:lnTo>
                      <a:pt x="18529" y="15794"/>
                    </a:lnTo>
                    <a:lnTo>
                      <a:pt x="18906" y="16513"/>
                    </a:lnTo>
                    <a:lnTo>
                      <a:pt x="19078" y="17259"/>
                    </a:lnTo>
                    <a:lnTo>
                      <a:pt x="19181" y="17978"/>
                    </a:lnTo>
                    <a:lnTo>
                      <a:pt x="19078" y="18564"/>
                    </a:lnTo>
                    <a:lnTo>
                      <a:pt x="18803" y="19283"/>
                    </a:lnTo>
                    <a:lnTo>
                      <a:pt x="18529" y="19869"/>
                    </a:lnTo>
                    <a:lnTo>
                      <a:pt x="18066" y="20428"/>
                    </a:lnTo>
                    <a:lnTo>
                      <a:pt x="16762" y="21600"/>
                    </a:lnTo>
                    <a:lnTo>
                      <a:pt x="17963" y="21014"/>
                    </a:lnTo>
                    <a:lnTo>
                      <a:pt x="18992" y="20428"/>
                    </a:lnTo>
                    <a:lnTo>
                      <a:pt x="19833" y="19869"/>
                    </a:lnTo>
                    <a:lnTo>
                      <a:pt x="20571" y="19283"/>
                    </a:lnTo>
                    <a:lnTo>
                      <a:pt x="21034" y="18697"/>
                    </a:lnTo>
                    <a:lnTo>
                      <a:pt x="21411" y="17978"/>
                    </a:lnTo>
                    <a:lnTo>
                      <a:pt x="21600" y="17259"/>
                    </a:lnTo>
                    <a:lnTo>
                      <a:pt x="21600" y="16380"/>
                    </a:lnTo>
                    <a:close/>
                  </a:path>
                </a:pathLst>
              </a:custGeom>
              <a:gradFill flip="none" rotWithShape="1">
                <a:gsLst>
                  <a:gs pos="0">
                    <a:srgbClr val="FFFFFF"/>
                  </a:gs>
                  <a:gs pos="100000">
                    <a:srgbClr val="E8E8E8"/>
                  </a:gs>
                </a:gsLst>
                <a:lin ang="2700000" scaled="0"/>
              </a:gradFill>
              <a:ln w="12700" cap="flat">
                <a:noFill/>
                <a:miter lim="400000"/>
              </a:ln>
              <a:effectLst/>
            </p:spPr>
            <p:txBody>
              <a:bodyPr wrap="square" lIns="45719" tIns="45719" rIns="45719" bIns="45719" numCol="1" anchor="t">
                <a:noAutofit/>
              </a:bodyPr>
              <a:lstStyle/>
              <a:p>
                <a:endParaRPr/>
              </a:p>
            </p:txBody>
          </p:sp>
          <p:sp>
            <p:nvSpPr>
              <p:cNvPr id="4" name="Shape 4"/>
              <p:cNvSpPr/>
              <p:nvPr/>
            </p:nvSpPr>
            <p:spPr>
              <a:xfrm>
                <a:off x="1860550" y="1771650"/>
                <a:ext cx="4522788" cy="1538288"/>
              </a:xfrm>
              <a:custGeom>
                <a:avLst/>
                <a:gdLst/>
                <a:ahLst/>
                <a:cxnLst>
                  <a:cxn ang="0">
                    <a:pos x="wd2" y="hd2"/>
                  </a:cxn>
                  <a:cxn ang="5400000">
                    <a:pos x="wd2" y="hd2"/>
                  </a:cxn>
                  <a:cxn ang="10800000">
                    <a:pos x="wd2" y="hd2"/>
                  </a:cxn>
                  <a:cxn ang="16200000">
                    <a:pos x="wd2" y="hd2"/>
                  </a:cxn>
                </a:cxnLst>
                <a:rect l="0" t="0" r="r" b="b"/>
                <a:pathLst>
                  <a:path w="21600" h="21600" extrusionOk="0">
                    <a:moveTo>
                      <a:pt x="698" y="21355"/>
                    </a:moveTo>
                    <a:lnTo>
                      <a:pt x="0" y="21600"/>
                    </a:lnTo>
                    <a:lnTo>
                      <a:pt x="2964" y="21600"/>
                    </a:lnTo>
                    <a:lnTo>
                      <a:pt x="3290" y="21110"/>
                    </a:lnTo>
                    <a:lnTo>
                      <a:pt x="3662" y="20374"/>
                    </a:lnTo>
                    <a:lnTo>
                      <a:pt x="4200" y="19527"/>
                    </a:lnTo>
                    <a:lnTo>
                      <a:pt x="4814" y="18680"/>
                    </a:lnTo>
                    <a:lnTo>
                      <a:pt x="5512" y="17699"/>
                    </a:lnTo>
                    <a:lnTo>
                      <a:pt x="6338" y="16607"/>
                    </a:lnTo>
                    <a:lnTo>
                      <a:pt x="7286" y="15515"/>
                    </a:lnTo>
                    <a:lnTo>
                      <a:pt x="8355" y="14311"/>
                    </a:lnTo>
                    <a:lnTo>
                      <a:pt x="9545" y="12973"/>
                    </a:lnTo>
                    <a:lnTo>
                      <a:pt x="10864" y="11636"/>
                    </a:lnTo>
                    <a:lnTo>
                      <a:pt x="12305" y="10298"/>
                    </a:lnTo>
                    <a:lnTo>
                      <a:pt x="13867" y="8983"/>
                    </a:lnTo>
                    <a:lnTo>
                      <a:pt x="15595" y="7646"/>
                    </a:lnTo>
                    <a:lnTo>
                      <a:pt x="17445" y="6308"/>
                    </a:lnTo>
                    <a:lnTo>
                      <a:pt x="19462" y="4971"/>
                    </a:lnTo>
                    <a:lnTo>
                      <a:pt x="21600" y="3633"/>
                    </a:lnTo>
                    <a:lnTo>
                      <a:pt x="21600" y="0"/>
                    </a:lnTo>
                    <a:lnTo>
                      <a:pt x="21357" y="357"/>
                    </a:lnTo>
                    <a:lnTo>
                      <a:pt x="21024" y="736"/>
                    </a:lnTo>
                    <a:lnTo>
                      <a:pt x="20614" y="1204"/>
                    </a:lnTo>
                    <a:lnTo>
                      <a:pt x="20076" y="1694"/>
                    </a:lnTo>
                    <a:lnTo>
                      <a:pt x="19500" y="2185"/>
                    </a:lnTo>
                    <a:lnTo>
                      <a:pt x="18886" y="2675"/>
                    </a:lnTo>
                    <a:lnTo>
                      <a:pt x="18188" y="3277"/>
                    </a:lnTo>
                    <a:lnTo>
                      <a:pt x="17445" y="3767"/>
                    </a:lnTo>
                    <a:lnTo>
                      <a:pt x="14322" y="6175"/>
                    </a:lnTo>
                    <a:lnTo>
                      <a:pt x="12798" y="7267"/>
                    </a:lnTo>
                    <a:lnTo>
                      <a:pt x="12055" y="7891"/>
                    </a:lnTo>
                    <a:lnTo>
                      <a:pt x="11395" y="8493"/>
                    </a:lnTo>
                    <a:lnTo>
                      <a:pt x="8393" y="11279"/>
                    </a:lnTo>
                    <a:lnTo>
                      <a:pt x="6914" y="12862"/>
                    </a:lnTo>
                    <a:lnTo>
                      <a:pt x="5512" y="14422"/>
                    </a:lnTo>
                    <a:lnTo>
                      <a:pt x="4155" y="16005"/>
                    </a:lnTo>
                    <a:lnTo>
                      <a:pt x="2881" y="17699"/>
                    </a:lnTo>
                    <a:lnTo>
                      <a:pt x="1729" y="19527"/>
                    </a:lnTo>
                    <a:lnTo>
                      <a:pt x="698" y="21355"/>
                    </a:lnTo>
                    <a:close/>
                  </a:path>
                </a:pathLst>
              </a:custGeom>
              <a:gradFill flip="none" rotWithShape="1">
                <a:gsLst>
                  <a:gs pos="0">
                    <a:srgbClr val="D1D1D1"/>
                  </a:gs>
                  <a:gs pos="100000">
                    <a:srgbClr val="FFFFFF"/>
                  </a:gs>
                </a:gsLst>
                <a:lin ang="5400000" scaled="0"/>
              </a:gradFill>
              <a:ln w="12700" cap="flat">
                <a:noFill/>
                <a:miter lim="400000"/>
              </a:ln>
              <a:effectLst/>
            </p:spPr>
            <p:txBody>
              <a:bodyPr wrap="square" lIns="45719" tIns="45719" rIns="45719" bIns="45719" numCol="1" anchor="t">
                <a:noAutofit/>
              </a:bodyPr>
              <a:lstStyle/>
              <a:p>
                <a:endParaRPr/>
              </a:p>
            </p:txBody>
          </p:sp>
          <p:sp>
            <p:nvSpPr>
              <p:cNvPr id="5" name="Shape 5"/>
              <p:cNvSpPr/>
              <p:nvPr/>
            </p:nvSpPr>
            <p:spPr>
              <a:xfrm>
                <a:off x="1619250" y="0"/>
                <a:ext cx="4773613" cy="3309938"/>
              </a:xfrm>
              <a:custGeom>
                <a:avLst/>
                <a:gdLst/>
                <a:ahLst/>
                <a:cxnLst>
                  <a:cxn ang="0">
                    <a:pos x="wd2" y="hd2"/>
                  </a:cxn>
                  <a:cxn ang="5400000">
                    <a:pos x="wd2" y="hd2"/>
                  </a:cxn>
                  <a:cxn ang="10800000">
                    <a:pos x="wd2" y="hd2"/>
                  </a:cxn>
                  <a:cxn ang="16200000">
                    <a:pos x="wd2" y="hd2"/>
                  </a:cxn>
                </a:cxnLst>
                <a:rect l="0" t="0" r="r" b="b"/>
                <a:pathLst>
                  <a:path w="21600" h="21600" extrusionOk="0">
                    <a:moveTo>
                      <a:pt x="10250" y="4569"/>
                    </a:moveTo>
                    <a:lnTo>
                      <a:pt x="10294" y="4911"/>
                    </a:lnTo>
                    <a:lnTo>
                      <a:pt x="10373" y="5190"/>
                    </a:lnTo>
                    <a:lnTo>
                      <a:pt x="10488" y="5470"/>
                    </a:lnTo>
                    <a:lnTo>
                      <a:pt x="10646" y="5698"/>
                    </a:lnTo>
                    <a:lnTo>
                      <a:pt x="11069" y="6143"/>
                    </a:lnTo>
                    <a:lnTo>
                      <a:pt x="11658" y="6599"/>
                    </a:lnTo>
                    <a:lnTo>
                      <a:pt x="12319" y="6941"/>
                    </a:lnTo>
                    <a:lnTo>
                      <a:pt x="13059" y="7273"/>
                    </a:lnTo>
                    <a:lnTo>
                      <a:pt x="13842" y="7614"/>
                    </a:lnTo>
                    <a:lnTo>
                      <a:pt x="15480" y="8174"/>
                    </a:lnTo>
                    <a:lnTo>
                      <a:pt x="16299" y="8516"/>
                    </a:lnTo>
                    <a:lnTo>
                      <a:pt x="17039" y="8795"/>
                    </a:lnTo>
                    <a:lnTo>
                      <a:pt x="17700" y="9137"/>
                    </a:lnTo>
                    <a:lnTo>
                      <a:pt x="18324" y="9531"/>
                    </a:lnTo>
                    <a:lnTo>
                      <a:pt x="18791" y="9925"/>
                    </a:lnTo>
                    <a:lnTo>
                      <a:pt x="18949" y="10153"/>
                    </a:lnTo>
                    <a:lnTo>
                      <a:pt x="19100" y="10432"/>
                    </a:lnTo>
                    <a:lnTo>
                      <a:pt x="19222" y="10660"/>
                    </a:lnTo>
                    <a:lnTo>
                      <a:pt x="19258" y="10940"/>
                    </a:lnTo>
                    <a:lnTo>
                      <a:pt x="19258" y="11220"/>
                    </a:lnTo>
                    <a:lnTo>
                      <a:pt x="19222" y="11447"/>
                    </a:lnTo>
                    <a:lnTo>
                      <a:pt x="19143" y="11675"/>
                    </a:lnTo>
                    <a:lnTo>
                      <a:pt x="18985" y="11903"/>
                    </a:lnTo>
                    <a:lnTo>
                      <a:pt x="18791" y="12121"/>
                    </a:lnTo>
                    <a:lnTo>
                      <a:pt x="18554" y="12297"/>
                    </a:lnTo>
                    <a:lnTo>
                      <a:pt x="18281" y="12515"/>
                    </a:lnTo>
                    <a:lnTo>
                      <a:pt x="17972" y="12691"/>
                    </a:lnTo>
                    <a:lnTo>
                      <a:pt x="17585" y="12856"/>
                    </a:lnTo>
                    <a:lnTo>
                      <a:pt x="17154" y="13022"/>
                    </a:lnTo>
                    <a:lnTo>
                      <a:pt x="16723" y="13198"/>
                    </a:lnTo>
                    <a:lnTo>
                      <a:pt x="16220" y="13364"/>
                    </a:lnTo>
                    <a:lnTo>
                      <a:pt x="15128" y="13758"/>
                    </a:lnTo>
                    <a:lnTo>
                      <a:pt x="13878" y="14214"/>
                    </a:lnTo>
                    <a:lnTo>
                      <a:pt x="12513" y="14721"/>
                    </a:lnTo>
                    <a:lnTo>
                      <a:pt x="10998" y="15281"/>
                    </a:lnTo>
                    <a:lnTo>
                      <a:pt x="9396" y="15954"/>
                    </a:lnTo>
                    <a:lnTo>
                      <a:pt x="7679" y="16752"/>
                    </a:lnTo>
                    <a:lnTo>
                      <a:pt x="5890" y="17705"/>
                    </a:lnTo>
                    <a:lnTo>
                      <a:pt x="3980" y="18834"/>
                    </a:lnTo>
                    <a:lnTo>
                      <a:pt x="2026" y="20129"/>
                    </a:lnTo>
                    <a:lnTo>
                      <a:pt x="0" y="21600"/>
                    </a:lnTo>
                    <a:lnTo>
                      <a:pt x="1092" y="21600"/>
                    </a:lnTo>
                    <a:lnTo>
                      <a:pt x="1753" y="21486"/>
                    </a:lnTo>
                    <a:lnTo>
                      <a:pt x="2773" y="20637"/>
                    </a:lnTo>
                    <a:lnTo>
                      <a:pt x="3857" y="19787"/>
                    </a:lnTo>
                    <a:lnTo>
                      <a:pt x="5028" y="19000"/>
                    </a:lnTo>
                    <a:lnTo>
                      <a:pt x="6314" y="18264"/>
                    </a:lnTo>
                    <a:lnTo>
                      <a:pt x="7643" y="17539"/>
                    </a:lnTo>
                    <a:lnTo>
                      <a:pt x="9044" y="16803"/>
                    </a:lnTo>
                    <a:lnTo>
                      <a:pt x="11931" y="15508"/>
                    </a:lnTo>
                    <a:lnTo>
                      <a:pt x="12556" y="15229"/>
                    </a:lnTo>
                    <a:lnTo>
                      <a:pt x="13253" y="14939"/>
                    </a:lnTo>
                    <a:lnTo>
                      <a:pt x="14697" y="14431"/>
                    </a:lnTo>
                    <a:lnTo>
                      <a:pt x="17656" y="13312"/>
                    </a:lnTo>
                    <a:lnTo>
                      <a:pt x="18324" y="13084"/>
                    </a:lnTo>
                    <a:lnTo>
                      <a:pt x="18985" y="12805"/>
                    </a:lnTo>
                    <a:lnTo>
                      <a:pt x="19610" y="12577"/>
                    </a:lnTo>
                    <a:lnTo>
                      <a:pt x="20156" y="12349"/>
                    </a:lnTo>
                    <a:lnTo>
                      <a:pt x="20659" y="12121"/>
                    </a:lnTo>
                    <a:lnTo>
                      <a:pt x="21054" y="11903"/>
                    </a:lnTo>
                    <a:lnTo>
                      <a:pt x="21363" y="11727"/>
                    </a:lnTo>
                    <a:lnTo>
                      <a:pt x="21600" y="11561"/>
                    </a:lnTo>
                    <a:lnTo>
                      <a:pt x="21600" y="9023"/>
                    </a:lnTo>
                    <a:lnTo>
                      <a:pt x="21126" y="8909"/>
                    </a:lnTo>
                    <a:lnTo>
                      <a:pt x="20544" y="8744"/>
                    </a:lnTo>
                    <a:lnTo>
                      <a:pt x="19919" y="8567"/>
                    </a:lnTo>
                    <a:lnTo>
                      <a:pt x="19179" y="8350"/>
                    </a:lnTo>
                    <a:lnTo>
                      <a:pt x="18439" y="8122"/>
                    </a:lnTo>
                    <a:lnTo>
                      <a:pt x="17656" y="7842"/>
                    </a:lnTo>
                    <a:lnTo>
                      <a:pt x="16098" y="7273"/>
                    </a:lnTo>
                    <a:lnTo>
                      <a:pt x="15358" y="6941"/>
                    </a:lnTo>
                    <a:lnTo>
                      <a:pt x="14697" y="6599"/>
                    </a:lnTo>
                    <a:lnTo>
                      <a:pt x="14072" y="6257"/>
                    </a:lnTo>
                    <a:lnTo>
                      <a:pt x="13526" y="5864"/>
                    </a:lnTo>
                    <a:lnTo>
                      <a:pt x="13102" y="5532"/>
                    </a:lnTo>
                    <a:lnTo>
                      <a:pt x="12786" y="5128"/>
                    </a:lnTo>
                    <a:lnTo>
                      <a:pt x="12707" y="4911"/>
                    </a:lnTo>
                    <a:lnTo>
                      <a:pt x="12628" y="4734"/>
                    </a:lnTo>
                    <a:lnTo>
                      <a:pt x="12592" y="4517"/>
                    </a:lnTo>
                    <a:lnTo>
                      <a:pt x="12628" y="4341"/>
                    </a:lnTo>
                    <a:lnTo>
                      <a:pt x="12786" y="3947"/>
                    </a:lnTo>
                    <a:lnTo>
                      <a:pt x="13023" y="3553"/>
                    </a:lnTo>
                    <a:lnTo>
                      <a:pt x="13375" y="3274"/>
                    </a:lnTo>
                    <a:lnTo>
                      <a:pt x="13799" y="2994"/>
                    </a:lnTo>
                    <a:lnTo>
                      <a:pt x="14266" y="2766"/>
                    </a:lnTo>
                    <a:lnTo>
                      <a:pt x="14812" y="2538"/>
                    </a:lnTo>
                    <a:lnTo>
                      <a:pt x="16062" y="2207"/>
                    </a:lnTo>
                    <a:lnTo>
                      <a:pt x="17462" y="1865"/>
                    </a:lnTo>
                    <a:lnTo>
                      <a:pt x="18870" y="1637"/>
                    </a:lnTo>
                    <a:lnTo>
                      <a:pt x="20307" y="1295"/>
                    </a:lnTo>
                    <a:lnTo>
                      <a:pt x="20975" y="1129"/>
                    </a:lnTo>
                    <a:lnTo>
                      <a:pt x="21600" y="901"/>
                    </a:lnTo>
                    <a:lnTo>
                      <a:pt x="21600" y="0"/>
                    </a:lnTo>
                    <a:lnTo>
                      <a:pt x="20896" y="228"/>
                    </a:lnTo>
                    <a:lnTo>
                      <a:pt x="20077" y="456"/>
                    </a:lnTo>
                    <a:lnTo>
                      <a:pt x="19222" y="684"/>
                    </a:lnTo>
                    <a:lnTo>
                      <a:pt x="18324" y="849"/>
                    </a:lnTo>
                    <a:lnTo>
                      <a:pt x="16414" y="1243"/>
                    </a:lnTo>
                    <a:lnTo>
                      <a:pt x="15480" y="1409"/>
                    </a:lnTo>
                    <a:lnTo>
                      <a:pt x="14582" y="1637"/>
                    </a:lnTo>
                    <a:lnTo>
                      <a:pt x="13684" y="1803"/>
                    </a:lnTo>
                    <a:lnTo>
                      <a:pt x="12865" y="2093"/>
                    </a:lnTo>
                    <a:lnTo>
                      <a:pt x="12125" y="2372"/>
                    </a:lnTo>
                    <a:lnTo>
                      <a:pt x="11500" y="2704"/>
                    </a:lnTo>
                    <a:lnTo>
                      <a:pt x="10954" y="3108"/>
                    </a:lnTo>
                    <a:lnTo>
                      <a:pt x="10567" y="3502"/>
                    </a:lnTo>
                    <a:lnTo>
                      <a:pt x="10452" y="3719"/>
                    </a:lnTo>
                    <a:lnTo>
                      <a:pt x="10329" y="4009"/>
                    </a:lnTo>
                    <a:lnTo>
                      <a:pt x="10250" y="4289"/>
                    </a:lnTo>
                    <a:lnTo>
                      <a:pt x="10250" y="4569"/>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6" name="Shape 6"/>
              <p:cNvSpPr/>
              <p:nvPr/>
            </p:nvSpPr>
            <p:spPr>
              <a:xfrm>
                <a:off x="4402137" y="138112"/>
                <a:ext cx="1981201" cy="855664"/>
              </a:xfrm>
              <a:custGeom>
                <a:avLst/>
                <a:gdLst/>
                <a:ahLst/>
                <a:cxnLst>
                  <a:cxn ang="0">
                    <a:pos x="wd2" y="hd2"/>
                  </a:cxn>
                  <a:cxn ang="5400000">
                    <a:pos x="wd2" y="hd2"/>
                  </a:cxn>
                  <a:cxn ang="10800000">
                    <a:pos x="wd2" y="hd2"/>
                  </a:cxn>
                  <a:cxn ang="16200000">
                    <a:pos x="wd2" y="hd2"/>
                  </a:cxn>
                </a:cxnLst>
                <a:rect l="0" t="0" r="r" b="b"/>
                <a:pathLst>
                  <a:path w="21600" h="21600" extrusionOk="0">
                    <a:moveTo>
                      <a:pt x="0" y="13305"/>
                    </a:moveTo>
                    <a:lnTo>
                      <a:pt x="0" y="14427"/>
                    </a:lnTo>
                    <a:lnTo>
                      <a:pt x="87" y="15509"/>
                    </a:lnTo>
                    <a:lnTo>
                      <a:pt x="467" y="16591"/>
                    </a:lnTo>
                    <a:lnTo>
                      <a:pt x="935" y="17472"/>
                    </a:lnTo>
                    <a:lnTo>
                      <a:pt x="1592" y="18554"/>
                    </a:lnTo>
                    <a:lnTo>
                      <a:pt x="2440" y="19636"/>
                    </a:lnTo>
                    <a:lnTo>
                      <a:pt x="3375" y="20518"/>
                    </a:lnTo>
                    <a:lnTo>
                      <a:pt x="4413" y="21600"/>
                    </a:lnTo>
                    <a:lnTo>
                      <a:pt x="3669" y="20718"/>
                    </a:lnTo>
                    <a:lnTo>
                      <a:pt x="3098" y="19636"/>
                    </a:lnTo>
                    <a:lnTo>
                      <a:pt x="2717" y="18755"/>
                    </a:lnTo>
                    <a:lnTo>
                      <a:pt x="2440" y="17913"/>
                    </a:lnTo>
                    <a:lnTo>
                      <a:pt x="2354" y="17032"/>
                    </a:lnTo>
                    <a:lnTo>
                      <a:pt x="2354" y="16150"/>
                    </a:lnTo>
                    <a:lnTo>
                      <a:pt x="2440" y="15268"/>
                    </a:lnTo>
                    <a:lnTo>
                      <a:pt x="3098" y="13745"/>
                    </a:lnTo>
                    <a:lnTo>
                      <a:pt x="3479" y="13104"/>
                    </a:lnTo>
                    <a:lnTo>
                      <a:pt x="4604" y="11782"/>
                    </a:lnTo>
                    <a:lnTo>
                      <a:pt x="6110" y="10499"/>
                    </a:lnTo>
                    <a:lnTo>
                      <a:pt x="7702" y="9377"/>
                    </a:lnTo>
                    <a:lnTo>
                      <a:pt x="9588" y="8536"/>
                    </a:lnTo>
                    <a:lnTo>
                      <a:pt x="11458" y="7654"/>
                    </a:lnTo>
                    <a:lnTo>
                      <a:pt x="15404" y="6131"/>
                    </a:lnTo>
                    <a:lnTo>
                      <a:pt x="17187" y="5450"/>
                    </a:lnTo>
                    <a:lnTo>
                      <a:pt x="18883" y="4809"/>
                    </a:lnTo>
                    <a:lnTo>
                      <a:pt x="20388" y="4609"/>
                    </a:lnTo>
                    <a:lnTo>
                      <a:pt x="21600" y="4168"/>
                    </a:lnTo>
                    <a:lnTo>
                      <a:pt x="21600" y="0"/>
                    </a:lnTo>
                    <a:lnTo>
                      <a:pt x="20094" y="882"/>
                    </a:lnTo>
                    <a:lnTo>
                      <a:pt x="18502" y="1523"/>
                    </a:lnTo>
                    <a:lnTo>
                      <a:pt x="15127" y="2845"/>
                    </a:lnTo>
                    <a:lnTo>
                      <a:pt x="11648" y="3727"/>
                    </a:lnTo>
                    <a:lnTo>
                      <a:pt x="8360" y="5049"/>
                    </a:lnTo>
                    <a:lnTo>
                      <a:pt x="6767" y="5691"/>
                    </a:lnTo>
                    <a:lnTo>
                      <a:pt x="5348" y="6332"/>
                    </a:lnTo>
                    <a:lnTo>
                      <a:pt x="3946" y="7213"/>
                    </a:lnTo>
                    <a:lnTo>
                      <a:pt x="2821" y="8095"/>
                    </a:lnTo>
                    <a:lnTo>
                      <a:pt x="1783" y="9177"/>
                    </a:lnTo>
                    <a:lnTo>
                      <a:pt x="935" y="10259"/>
                    </a:lnTo>
                    <a:lnTo>
                      <a:pt x="381" y="11782"/>
                    </a:lnTo>
                    <a:lnTo>
                      <a:pt x="0" y="13305"/>
                    </a:lnTo>
                    <a:close/>
                  </a:path>
                </a:pathLst>
              </a:custGeom>
              <a:gradFill flip="none" rotWithShape="1">
                <a:gsLst>
                  <a:gs pos="0">
                    <a:srgbClr val="E0E0E0"/>
                  </a:gs>
                  <a:gs pos="100000">
                    <a:srgbClr val="FFFFFF"/>
                  </a:gs>
                </a:gsLst>
                <a:lin ang="2700000" scaled="0"/>
              </a:gradFill>
              <a:ln w="12700" cap="flat">
                <a:noFill/>
                <a:miter lim="400000"/>
              </a:ln>
              <a:effectLst/>
            </p:spPr>
            <p:txBody>
              <a:bodyPr wrap="square" lIns="45719" tIns="45719" rIns="45719" bIns="45719" numCol="1" anchor="t">
                <a:noAutofit/>
              </a:bodyPr>
              <a:lstStyle/>
              <a:p>
                <a:endParaRPr/>
              </a:p>
            </p:txBody>
          </p:sp>
        </p:grpSp>
        <p:sp>
          <p:nvSpPr>
            <p:cNvPr id="8" name="Shape 8"/>
            <p:cNvSpPr/>
            <p:nvPr/>
          </p:nvSpPr>
          <p:spPr>
            <a:xfrm>
              <a:off x="5273675" y="2128837"/>
              <a:ext cx="2897188" cy="2439989"/>
            </a:xfrm>
            <a:custGeom>
              <a:avLst/>
              <a:gdLst/>
              <a:ahLst/>
              <a:cxnLst>
                <a:cxn ang="0">
                  <a:pos x="wd2" y="hd2"/>
                </a:cxn>
                <a:cxn ang="5400000">
                  <a:pos x="wd2" y="hd2"/>
                </a:cxn>
                <a:cxn ang="10800000">
                  <a:pos x="wd2" y="hd2"/>
                </a:cxn>
                <a:cxn ang="16200000">
                  <a:pos x="wd2" y="hd2"/>
                </a:cxn>
              </a:cxnLst>
              <a:rect l="0" t="0" r="r" b="b"/>
              <a:pathLst>
                <a:path w="21600" h="21600" extrusionOk="0">
                  <a:moveTo>
                    <a:pt x="7253" y="15998"/>
                  </a:moveTo>
                  <a:lnTo>
                    <a:pt x="9238" y="15601"/>
                  </a:lnTo>
                  <a:lnTo>
                    <a:pt x="11082" y="15204"/>
                  </a:lnTo>
                  <a:lnTo>
                    <a:pt x="12766" y="14880"/>
                  </a:lnTo>
                  <a:lnTo>
                    <a:pt x="14300" y="14483"/>
                  </a:lnTo>
                  <a:lnTo>
                    <a:pt x="15673" y="14072"/>
                  </a:lnTo>
                  <a:lnTo>
                    <a:pt x="16896" y="13675"/>
                  </a:lnTo>
                  <a:lnTo>
                    <a:pt x="18025" y="13189"/>
                  </a:lnTo>
                  <a:lnTo>
                    <a:pt x="18938" y="12792"/>
                  </a:lnTo>
                  <a:lnTo>
                    <a:pt x="19756" y="12234"/>
                  </a:lnTo>
                  <a:lnTo>
                    <a:pt x="20424" y="11763"/>
                  </a:lnTo>
                  <a:lnTo>
                    <a:pt x="20885" y="11116"/>
                  </a:lnTo>
                  <a:lnTo>
                    <a:pt x="21290" y="10469"/>
                  </a:lnTo>
                  <a:lnTo>
                    <a:pt x="21497" y="9837"/>
                  </a:lnTo>
                  <a:lnTo>
                    <a:pt x="21600" y="9028"/>
                  </a:lnTo>
                  <a:lnTo>
                    <a:pt x="21544" y="8234"/>
                  </a:lnTo>
                  <a:lnTo>
                    <a:pt x="21346" y="7352"/>
                  </a:lnTo>
                  <a:lnTo>
                    <a:pt x="21083" y="6720"/>
                  </a:lnTo>
                  <a:lnTo>
                    <a:pt x="20678" y="5999"/>
                  </a:lnTo>
                  <a:lnTo>
                    <a:pt x="20170" y="5352"/>
                  </a:lnTo>
                  <a:lnTo>
                    <a:pt x="19559" y="4720"/>
                  </a:lnTo>
                  <a:lnTo>
                    <a:pt x="18891" y="4073"/>
                  </a:lnTo>
                  <a:lnTo>
                    <a:pt x="18129" y="3441"/>
                  </a:lnTo>
                  <a:lnTo>
                    <a:pt x="16642" y="2309"/>
                  </a:lnTo>
                  <a:lnTo>
                    <a:pt x="15880" y="1838"/>
                  </a:lnTo>
                  <a:lnTo>
                    <a:pt x="15165" y="1353"/>
                  </a:lnTo>
                  <a:lnTo>
                    <a:pt x="14450" y="956"/>
                  </a:lnTo>
                  <a:lnTo>
                    <a:pt x="13886" y="632"/>
                  </a:lnTo>
                  <a:lnTo>
                    <a:pt x="13378" y="397"/>
                  </a:lnTo>
                  <a:lnTo>
                    <a:pt x="13020" y="147"/>
                  </a:lnTo>
                  <a:lnTo>
                    <a:pt x="12766" y="74"/>
                  </a:lnTo>
                  <a:lnTo>
                    <a:pt x="12663" y="0"/>
                  </a:lnTo>
                  <a:lnTo>
                    <a:pt x="14093" y="794"/>
                  </a:lnTo>
                  <a:lnTo>
                    <a:pt x="15570" y="1750"/>
                  </a:lnTo>
                  <a:lnTo>
                    <a:pt x="17000" y="2720"/>
                  </a:lnTo>
                  <a:lnTo>
                    <a:pt x="18326" y="3749"/>
                  </a:lnTo>
                  <a:lnTo>
                    <a:pt x="18938" y="4235"/>
                  </a:lnTo>
                  <a:lnTo>
                    <a:pt x="19455" y="4793"/>
                  </a:lnTo>
                  <a:lnTo>
                    <a:pt x="19963" y="5352"/>
                  </a:lnTo>
                  <a:lnTo>
                    <a:pt x="20424" y="5911"/>
                  </a:lnTo>
                  <a:lnTo>
                    <a:pt x="20782" y="6470"/>
                  </a:lnTo>
                  <a:lnTo>
                    <a:pt x="21036" y="7028"/>
                  </a:lnTo>
                  <a:lnTo>
                    <a:pt x="21186" y="7675"/>
                  </a:lnTo>
                  <a:lnTo>
                    <a:pt x="21290" y="8234"/>
                  </a:lnTo>
                  <a:lnTo>
                    <a:pt x="21243" y="8793"/>
                  </a:lnTo>
                  <a:lnTo>
                    <a:pt x="21083" y="9352"/>
                  </a:lnTo>
                  <a:lnTo>
                    <a:pt x="20829" y="9837"/>
                  </a:lnTo>
                  <a:lnTo>
                    <a:pt x="20424" y="10322"/>
                  </a:lnTo>
                  <a:lnTo>
                    <a:pt x="19963" y="10719"/>
                  </a:lnTo>
                  <a:lnTo>
                    <a:pt x="19399" y="11116"/>
                  </a:lnTo>
                  <a:lnTo>
                    <a:pt x="18787" y="11440"/>
                  </a:lnTo>
                  <a:lnTo>
                    <a:pt x="18072" y="11763"/>
                  </a:lnTo>
                  <a:lnTo>
                    <a:pt x="17254" y="12072"/>
                  </a:lnTo>
                  <a:lnTo>
                    <a:pt x="16445" y="12395"/>
                  </a:lnTo>
                  <a:lnTo>
                    <a:pt x="14601" y="12881"/>
                  </a:lnTo>
                  <a:lnTo>
                    <a:pt x="12710" y="13351"/>
                  </a:lnTo>
                  <a:lnTo>
                    <a:pt x="10668" y="13836"/>
                  </a:lnTo>
                  <a:lnTo>
                    <a:pt x="8683" y="14233"/>
                  </a:lnTo>
                  <a:lnTo>
                    <a:pt x="6736" y="14630"/>
                  </a:lnTo>
                  <a:lnTo>
                    <a:pt x="4901" y="15116"/>
                  </a:lnTo>
                  <a:lnTo>
                    <a:pt x="4083" y="15351"/>
                  </a:lnTo>
                  <a:lnTo>
                    <a:pt x="3321" y="15674"/>
                  </a:lnTo>
                  <a:lnTo>
                    <a:pt x="2606" y="15910"/>
                  </a:lnTo>
                  <a:lnTo>
                    <a:pt x="1938" y="16233"/>
                  </a:lnTo>
                  <a:lnTo>
                    <a:pt x="1383" y="16557"/>
                  </a:lnTo>
                  <a:lnTo>
                    <a:pt x="866" y="16880"/>
                  </a:lnTo>
                  <a:lnTo>
                    <a:pt x="508" y="17277"/>
                  </a:lnTo>
                  <a:lnTo>
                    <a:pt x="207" y="17674"/>
                  </a:lnTo>
                  <a:lnTo>
                    <a:pt x="56" y="18071"/>
                  </a:lnTo>
                  <a:lnTo>
                    <a:pt x="0" y="18556"/>
                  </a:lnTo>
                  <a:lnTo>
                    <a:pt x="103" y="19042"/>
                  </a:lnTo>
                  <a:lnTo>
                    <a:pt x="254" y="19512"/>
                  </a:lnTo>
                  <a:lnTo>
                    <a:pt x="508" y="19924"/>
                  </a:lnTo>
                  <a:lnTo>
                    <a:pt x="922" y="20321"/>
                  </a:lnTo>
                  <a:lnTo>
                    <a:pt x="1326" y="20644"/>
                  </a:lnTo>
                  <a:lnTo>
                    <a:pt x="1844" y="20953"/>
                  </a:lnTo>
                  <a:lnTo>
                    <a:pt x="3067" y="21600"/>
                  </a:lnTo>
                  <a:lnTo>
                    <a:pt x="2502" y="21203"/>
                  </a:lnTo>
                  <a:lnTo>
                    <a:pt x="2041" y="20791"/>
                  </a:lnTo>
                  <a:lnTo>
                    <a:pt x="1637" y="20394"/>
                  </a:lnTo>
                  <a:lnTo>
                    <a:pt x="1383" y="19997"/>
                  </a:lnTo>
                  <a:lnTo>
                    <a:pt x="1176" y="19600"/>
                  </a:lnTo>
                  <a:lnTo>
                    <a:pt x="1129" y="19203"/>
                  </a:lnTo>
                  <a:lnTo>
                    <a:pt x="1176" y="18792"/>
                  </a:lnTo>
                  <a:lnTo>
                    <a:pt x="1326" y="18483"/>
                  </a:lnTo>
                  <a:lnTo>
                    <a:pt x="1637" y="18071"/>
                  </a:lnTo>
                  <a:lnTo>
                    <a:pt x="1994" y="17762"/>
                  </a:lnTo>
                  <a:lnTo>
                    <a:pt x="2559" y="17439"/>
                  </a:lnTo>
                  <a:lnTo>
                    <a:pt x="3217" y="17115"/>
                  </a:lnTo>
                  <a:lnTo>
                    <a:pt x="3979" y="16792"/>
                  </a:lnTo>
                  <a:lnTo>
                    <a:pt x="4958" y="16483"/>
                  </a:lnTo>
                  <a:lnTo>
                    <a:pt x="6030" y="16233"/>
                  </a:lnTo>
                  <a:lnTo>
                    <a:pt x="7253" y="15998"/>
                  </a:lnTo>
                  <a:close/>
                </a:path>
              </a:pathLst>
            </a:custGeom>
            <a:gradFill flip="none" rotWithShape="1">
              <a:gsLst>
                <a:gs pos="0">
                  <a:srgbClr val="D8D8D8"/>
                </a:gs>
                <a:gs pos="100000">
                  <a:srgbClr val="FFFFFF"/>
                </a:gs>
              </a:gsLst>
              <a:lin ang="2700000" scaled="0"/>
            </a:gradFill>
            <a:ln w="12700" cap="flat">
              <a:noFill/>
              <a:miter lim="400000"/>
            </a:ln>
            <a:effectLst/>
          </p:spPr>
          <p:txBody>
            <a:bodyPr wrap="square" lIns="45719" tIns="45719" rIns="45719" bIns="45719" numCol="1" anchor="t">
              <a:noAutofit/>
            </a:bodyPr>
            <a:lstStyle/>
            <a:p>
              <a:endParaRPr/>
            </a:p>
          </p:txBody>
        </p:sp>
        <p:sp>
          <p:nvSpPr>
            <p:cNvPr id="9" name="Shape 9"/>
            <p:cNvSpPr/>
            <p:nvPr/>
          </p:nvSpPr>
          <p:spPr>
            <a:xfrm>
              <a:off x="0" y="0"/>
              <a:ext cx="9140826" cy="2819401"/>
            </a:xfrm>
            <a:prstGeom prst="rect">
              <a:avLst/>
            </a:prstGeom>
            <a:gradFill flip="none" rotWithShape="1">
              <a:gsLst>
                <a:gs pos="0">
                  <a:srgbClr val="ACCBF9"/>
                </a:gs>
                <a:gs pos="100000">
                  <a:srgbClr val="FFFFFF"/>
                </a:gs>
              </a:gsLst>
              <a:lin ang="5400000" scaled="0"/>
            </a:gradFill>
            <a:ln w="12700" cap="flat">
              <a:noFill/>
              <a:miter lim="400000"/>
            </a:ln>
            <a:effectLst/>
          </p:spPr>
          <p:txBody>
            <a:bodyPr wrap="square" lIns="45719" tIns="45719" rIns="45719" bIns="45719" numCol="1" anchor="t">
              <a:noAutofit/>
            </a:bodyPr>
            <a:lstStyle/>
            <a:p>
              <a:endParaRPr/>
            </a:p>
          </p:txBody>
        </p:sp>
      </p:grpSp>
      <p:sp>
        <p:nvSpPr>
          <p:cNvPr id="11" name="Shape 11"/>
          <p:cNvSpPr>
            <a:spLocks noGrp="1"/>
          </p:cNvSpPr>
          <p:nvPr>
            <p:ph type="sldNum" sz="quarter" idx="2"/>
          </p:nvPr>
        </p:nvSpPr>
        <p:spPr>
          <a:xfrm>
            <a:off x="6553200" y="6460395"/>
            <a:ext cx="2133600" cy="264255"/>
          </a:xfrm>
          <a:prstGeom prst="rect">
            <a:avLst/>
          </a:prstGeom>
          <a:ln w="12700">
            <a:miter lim="400000"/>
          </a:ln>
        </p:spPr>
        <p:txBody>
          <a:bodyPr lIns="45719" rIns="45719" anchor="b">
            <a:spAutoFit/>
          </a:bodyPr>
          <a:lstStyle>
            <a:lvl1pPr algn="r">
              <a:defRPr sz="1200">
                <a:latin typeface="Arial"/>
                <a:ea typeface="Arial"/>
                <a:cs typeface="Arial"/>
                <a:sym typeface="Arial"/>
              </a:defRPr>
            </a:lvl1pPr>
          </a:lstStyle>
          <a:p>
            <a:fld id="{86CB4B4D-7CA3-9044-876B-883B54F8677D}" type="slidenum">
              <a:t>‹Nr.›</a:t>
            </a:fld>
            <a:endParaRPr/>
          </a:p>
        </p:txBody>
      </p:sp>
      <p:sp>
        <p:nvSpPr>
          <p:cNvPr id="12" name="Shape 12"/>
          <p:cNvSpPr>
            <a:spLocks noGrp="1"/>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r>
              <a:t>Titeltext</a:t>
            </a:r>
          </a:p>
        </p:txBody>
      </p:sp>
      <p:sp>
        <p:nvSpPr>
          <p:cNvPr id="13" name="Shape 13"/>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r>
              <a:t>Textebene 1</a:t>
            </a:r>
          </a:p>
          <a:p>
            <a:pPr lvl="1"/>
            <a:r>
              <a:t>Textebene 2</a:t>
            </a:r>
          </a:p>
          <a:p>
            <a:pPr lvl="2"/>
            <a:r>
              <a:t>Textebene 3</a:t>
            </a:r>
          </a:p>
          <a:p>
            <a:pPr lvl="3"/>
            <a:r>
              <a:t>Textebene 4</a:t>
            </a:r>
          </a:p>
          <a:p>
            <a:pPr lvl="4"/>
            <a:r>
              <a:t>Textebene 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002060"/>
          </a:solidFill>
          <a:uFillTx/>
          <a:latin typeface="Arial Narrow"/>
          <a:ea typeface="Arial Narrow"/>
          <a:cs typeface="Arial Narrow"/>
          <a:sym typeface="Arial Narrow"/>
        </a:defRPr>
      </a:lvl1pPr>
      <a:lvl2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002060"/>
          </a:solidFill>
          <a:uFillTx/>
          <a:latin typeface="Arial Narrow"/>
          <a:ea typeface="Arial Narrow"/>
          <a:cs typeface="Arial Narrow"/>
          <a:sym typeface="Arial Narrow"/>
        </a:defRPr>
      </a:lvl2pPr>
      <a:lvl3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002060"/>
          </a:solidFill>
          <a:uFillTx/>
          <a:latin typeface="Arial Narrow"/>
          <a:ea typeface="Arial Narrow"/>
          <a:cs typeface="Arial Narrow"/>
          <a:sym typeface="Arial Narrow"/>
        </a:defRPr>
      </a:lvl3pPr>
      <a:lvl4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002060"/>
          </a:solidFill>
          <a:uFillTx/>
          <a:latin typeface="Arial Narrow"/>
          <a:ea typeface="Arial Narrow"/>
          <a:cs typeface="Arial Narrow"/>
          <a:sym typeface="Arial Narrow"/>
        </a:defRPr>
      </a:lvl4pPr>
      <a:lvl5pPr marL="0" marR="0" indent="0" algn="ctr" defTabSz="914400" rtl="0" latinLnBrk="0">
        <a:lnSpc>
          <a:spcPct val="100000"/>
        </a:lnSpc>
        <a:spcBef>
          <a:spcPts val="0"/>
        </a:spcBef>
        <a:spcAft>
          <a:spcPts val="0"/>
        </a:spcAft>
        <a:buClrTx/>
        <a:buSzTx/>
        <a:buFontTx/>
        <a:buNone/>
        <a:tabLst/>
        <a:defRPr sz="4000" b="1" i="0" u="none" strike="noStrike" cap="none" spc="0" baseline="0">
          <a:ln>
            <a:noFill/>
          </a:ln>
          <a:solidFill>
            <a:srgbClr val="002060"/>
          </a:solidFill>
          <a:uFillTx/>
          <a:latin typeface="Arial Narrow"/>
          <a:ea typeface="Arial Narrow"/>
          <a:cs typeface="Arial Narrow"/>
          <a:sym typeface="Arial Narrow"/>
        </a:defRPr>
      </a:lvl5pPr>
      <a:lvl6pPr marL="0" marR="0" indent="457200" algn="ctr" defTabSz="914400" rtl="0" latinLnBrk="0">
        <a:lnSpc>
          <a:spcPct val="100000"/>
        </a:lnSpc>
        <a:spcBef>
          <a:spcPts val="0"/>
        </a:spcBef>
        <a:spcAft>
          <a:spcPts val="0"/>
        </a:spcAft>
        <a:buClrTx/>
        <a:buSzTx/>
        <a:buFontTx/>
        <a:buNone/>
        <a:tabLst/>
        <a:defRPr sz="4000" b="1" i="0" u="none" strike="noStrike" cap="none" spc="0" baseline="0">
          <a:ln>
            <a:noFill/>
          </a:ln>
          <a:solidFill>
            <a:srgbClr val="002060"/>
          </a:solidFill>
          <a:uFillTx/>
          <a:latin typeface="Arial Narrow"/>
          <a:ea typeface="Arial Narrow"/>
          <a:cs typeface="Arial Narrow"/>
          <a:sym typeface="Arial Narrow"/>
        </a:defRPr>
      </a:lvl6pPr>
      <a:lvl7pPr marL="0" marR="0" indent="914400" algn="ctr" defTabSz="914400" rtl="0" latinLnBrk="0">
        <a:lnSpc>
          <a:spcPct val="100000"/>
        </a:lnSpc>
        <a:spcBef>
          <a:spcPts val="0"/>
        </a:spcBef>
        <a:spcAft>
          <a:spcPts val="0"/>
        </a:spcAft>
        <a:buClrTx/>
        <a:buSzTx/>
        <a:buFontTx/>
        <a:buNone/>
        <a:tabLst/>
        <a:defRPr sz="4000" b="1" i="0" u="none" strike="noStrike" cap="none" spc="0" baseline="0">
          <a:ln>
            <a:noFill/>
          </a:ln>
          <a:solidFill>
            <a:srgbClr val="002060"/>
          </a:solidFill>
          <a:uFillTx/>
          <a:latin typeface="Arial Narrow"/>
          <a:ea typeface="Arial Narrow"/>
          <a:cs typeface="Arial Narrow"/>
          <a:sym typeface="Arial Narrow"/>
        </a:defRPr>
      </a:lvl7pPr>
      <a:lvl8pPr marL="0" marR="0" indent="1371600" algn="ctr" defTabSz="914400" rtl="0" latinLnBrk="0">
        <a:lnSpc>
          <a:spcPct val="100000"/>
        </a:lnSpc>
        <a:spcBef>
          <a:spcPts val="0"/>
        </a:spcBef>
        <a:spcAft>
          <a:spcPts val="0"/>
        </a:spcAft>
        <a:buClrTx/>
        <a:buSzTx/>
        <a:buFontTx/>
        <a:buNone/>
        <a:tabLst/>
        <a:defRPr sz="4000" b="1" i="0" u="none" strike="noStrike" cap="none" spc="0" baseline="0">
          <a:ln>
            <a:noFill/>
          </a:ln>
          <a:solidFill>
            <a:srgbClr val="002060"/>
          </a:solidFill>
          <a:uFillTx/>
          <a:latin typeface="Arial Narrow"/>
          <a:ea typeface="Arial Narrow"/>
          <a:cs typeface="Arial Narrow"/>
          <a:sym typeface="Arial Narrow"/>
        </a:defRPr>
      </a:lvl8pPr>
      <a:lvl9pPr marL="0" marR="0" indent="1828800" algn="ctr" defTabSz="914400" rtl="0" latinLnBrk="0">
        <a:lnSpc>
          <a:spcPct val="100000"/>
        </a:lnSpc>
        <a:spcBef>
          <a:spcPts val="0"/>
        </a:spcBef>
        <a:spcAft>
          <a:spcPts val="0"/>
        </a:spcAft>
        <a:buClrTx/>
        <a:buSzTx/>
        <a:buFontTx/>
        <a:buNone/>
        <a:tabLst/>
        <a:defRPr sz="4000" b="1" i="0" u="none" strike="noStrike" cap="none" spc="0" baseline="0">
          <a:ln>
            <a:noFill/>
          </a:ln>
          <a:solidFill>
            <a:srgbClr val="002060"/>
          </a:solidFill>
          <a:uFillTx/>
          <a:latin typeface="Arial Narrow"/>
          <a:ea typeface="Arial Narrow"/>
          <a:cs typeface="Arial Narrow"/>
          <a:sym typeface="Arial Narrow"/>
        </a:defRPr>
      </a:lvl9pPr>
    </p:titleStyle>
    <p:bodyStyle>
      <a:lvl1pPr marL="342900" marR="0" indent="-342900" algn="l" defTabSz="914400" rtl="0" latinLnBrk="0">
        <a:lnSpc>
          <a:spcPct val="100000"/>
        </a:lnSpc>
        <a:spcBef>
          <a:spcPts val="700"/>
        </a:spcBef>
        <a:spcAft>
          <a:spcPts val="0"/>
        </a:spcAft>
        <a:buClr>
          <a:srgbClr val="9454C3"/>
        </a:buClr>
        <a:buSzPct val="70000"/>
        <a:buFont typeface="Wingdings"/>
        <a:buChar char="■"/>
        <a:tabLst/>
        <a:defRPr sz="3000" b="1" i="0" u="none" strike="noStrike" cap="none" spc="0" baseline="0">
          <a:ln>
            <a:noFill/>
          </a:ln>
          <a:solidFill>
            <a:srgbClr val="002060"/>
          </a:solidFill>
          <a:uFillTx/>
          <a:latin typeface="Arial Narrow"/>
          <a:ea typeface="Arial Narrow"/>
          <a:cs typeface="Arial Narrow"/>
          <a:sym typeface="Arial Narrow"/>
        </a:defRPr>
      </a:lvl1pPr>
      <a:lvl2pPr marL="786911" marR="0" indent="-329711" algn="l" defTabSz="914400" rtl="0" latinLnBrk="0">
        <a:lnSpc>
          <a:spcPct val="100000"/>
        </a:lnSpc>
        <a:spcBef>
          <a:spcPts val="700"/>
        </a:spcBef>
        <a:spcAft>
          <a:spcPts val="0"/>
        </a:spcAft>
        <a:buClr>
          <a:srgbClr val="9454C3"/>
        </a:buClr>
        <a:buSzPct val="70000"/>
        <a:buFont typeface="Wingdings"/>
        <a:buChar char="■"/>
        <a:tabLst/>
        <a:defRPr sz="3000" b="1" i="0" u="none" strike="noStrike" cap="none" spc="0" baseline="0">
          <a:ln>
            <a:noFill/>
          </a:ln>
          <a:solidFill>
            <a:srgbClr val="002060"/>
          </a:solidFill>
          <a:uFillTx/>
          <a:latin typeface="Arial Narrow"/>
          <a:ea typeface="Arial Narrow"/>
          <a:cs typeface="Arial Narrow"/>
          <a:sym typeface="Arial Narrow"/>
        </a:defRPr>
      </a:lvl2pPr>
      <a:lvl3pPr marL="1200150" marR="0" indent="-285750" algn="l" defTabSz="914400" rtl="0" latinLnBrk="0">
        <a:lnSpc>
          <a:spcPct val="100000"/>
        </a:lnSpc>
        <a:spcBef>
          <a:spcPts val="700"/>
        </a:spcBef>
        <a:spcAft>
          <a:spcPts val="0"/>
        </a:spcAft>
        <a:buClr>
          <a:srgbClr val="9454C3"/>
        </a:buClr>
        <a:buSzPct val="70000"/>
        <a:buFont typeface="Wingdings"/>
        <a:buChar char="■"/>
        <a:tabLst/>
        <a:defRPr sz="3000" b="1" i="0" u="none" strike="noStrike" cap="none" spc="0" baseline="0">
          <a:ln>
            <a:noFill/>
          </a:ln>
          <a:solidFill>
            <a:srgbClr val="002060"/>
          </a:solidFill>
          <a:uFillTx/>
          <a:latin typeface="Arial Narrow"/>
          <a:ea typeface="Arial Narrow"/>
          <a:cs typeface="Arial Narrow"/>
          <a:sym typeface="Arial Narrow"/>
        </a:defRPr>
      </a:lvl3pPr>
      <a:lvl4pPr marL="1683327" marR="0" indent="-311727" algn="l" defTabSz="914400" rtl="0" latinLnBrk="0">
        <a:lnSpc>
          <a:spcPct val="100000"/>
        </a:lnSpc>
        <a:spcBef>
          <a:spcPts val="700"/>
        </a:spcBef>
        <a:spcAft>
          <a:spcPts val="0"/>
        </a:spcAft>
        <a:buClr>
          <a:srgbClr val="9454C3"/>
        </a:buClr>
        <a:buSzPct val="70000"/>
        <a:buFont typeface="Wingdings"/>
        <a:buChar char="■"/>
        <a:tabLst/>
        <a:defRPr sz="3000" b="1" i="0" u="none" strike="noStrike" cap="none" spc="0" baseline="0">
          <a:ln>
            <a:noFill/>
          </a:ln>
          <a:solidFill>
            <a:srgbClr val="002060"/>
          </a:solidFill>
          <a:uFillTx/>
          <a:latin typeface="Arial Narrow"/>
          <a:ea typeface="Arial Narrow"/>
          <a:cs typeface="Arial Narrow"/>
          <a:sym typeface="Arial Narrow"/>
        </a:defRPr>
      </a:lvl4pPr>
      <a:lvl5pPr marL="2171700" marR="0" indent="-342900" algn="l" defTabSz="914400" rtl="0" latinLnBrk="0">
        <a:lnSpc>
          <a:spcPct val="100000"/>
        </a:lnSpc>
        <a:spcBef>
          <a:spcPts val="700"/>
        </a:spcBef>
        <a:spcAft>
          <a:spcPts val="0"/>
        </a:spcAft>
        <a:buClr>
          <a:srgbClr val="9454C3"/>
        </a:buClr>
        <a:buSzPct val="70000"/>
        <a:buFont typeface="Wingdings"/>
        <a:buChar char="■"/>
        <a:tabLst/>
        <a:defRPr sz="3000" b="1" i="0" u="none" strike="noStrike" cap="none" spc="0" baseline="0">
          <a:ln>
            <a:noFill/>
          </a:ln>
          <a:solidFill>
            <a:srgbClr val="002060"/>
          </a:solidFill>
          <a:uFillTx/>
          <a:latin typeface="Arial Narrow"/>
          <a:ea typeface="Arial Narrow"/>
          <a:cs typeface="Arial Narrow"/>
          <a:sym typeface="Arial Narrow"/>
        </a:defRPr>
      </a:lvl5pPr>
      <a:lvl6pPr marL="2628900" marR="0" indent="-342900" algn="l" defTabSz="914400" rtl="0" latinLnBrk="0">
        <a:lnSpc>
          <a:spcPct val="100000"/>
        </a:lnSpc>
        <a:spcBef>
          <a:spcPts val="700"/>
        </a:spcBef>
        <a:spcAft>
          <a:spcPts val="0"/>
        </a:spcAft>
        <a:buClr>
          <a:srgbClr val="9454C3"/>
        </a:buClr>
        <a:buSzPct val="70000"/>
        <a:buFont typeface="Wingdings"/>
        <a:buChar char="■"/>
        <a:tabLst/>
        <a:defRPr sz="3000" b="1" i="0" u="none" strike="noStrike" cap="none" spc="0" baseline="0">
          <a:ln>
            <a:noFill/>
          </a:ln>
          <a:solidFill>
            <a:srgbClr val="002060"/>
          </a:solidFill>
          <a:uFillTx/>
          <a:latin typeface="Arial Narrow"/>
          <a:ea typeface="Arial Narrow"/>
          <a:cs typeface="Arial Narrow"/>
          <a:sym typeface="Arial Narrow"/>
        </a:defRPr>
      </a:lvl6pPr>
      <a:lvl7pPr marL="3086100" marR="0" indent="-342900" algn="l" defTabSz="914400" rtl="0" latinLnBrk="0">
        <a:lnSpc>
          <a:spcPct val="100000"/>
        </a:lnSpc>
        <a:spcBef>
          <a:spcPts val="700"/>
        </a:spcBef>
        <a:spcAft>
          <a:spcPts val="0"/>
        </a:spcAft>
        <a:buClr>
          <a:srgbClr val="9454C3"/>
        </a:buClr>
        <a:buSzPct val="70000"/>
        <a:buFont typeface="Wingdings"/>
        <a:buChar char="■"/>
        <a:tabLst/>
        <a:defRPr sz="3000" b="1" i="0" u="none" strike="noStrike" cap="none" spc="0" baseline="0">
          <a:ln>
            <a:noFill/>
          </a:ln>
          <a:solidFill>
            <a:srgbClr val="002060"/>
          </a:solidFill>
          <a:uFillTx/>
          <a:latin typeface="Arial Narrow"/>
          <a:ea typeface="Arial Narrow"/>
          <a:cs typeface="Arial Narrow"/>
          <a:sym typeface="Arial Narrow"/>
        </a:defRPr>
      </a:lvl7pPr>
      <a:lvl8pPr marL="3543300" marR="0" indent="-342900" algn="l" defTabSz="914400" rtl="0" latinLnBrk="0">
        <a:lnSpc>
          <a:spcPct val="100000"/>
        </a:lnSpc>
        <a:spcBef>
          <a:spcPts val="700"/>
        </a:spcBef>
        <a:spcAft>
          <a:spcPts val="0"/>
        </a:spcAft>
        <a:buClr>
          <a:srgbClr val="9454C3"/>
        </a:buClr>
        <a:buSzPct val="70000"/>
        <a:buFont typeface="Wingdings"/>
        <a:buChar char="■"/>
        <a:tabLst/>
        <a:defRPr sz="3000" b="1" i="0" u="none" strike="noStrike" cap="none" spc="0" baseline="0">
          <a:ln>
            <a:noFill/>
          </a:ln>
          <a:solidFill>
            <a:srgbClr val="002060"/>
          </a:solidFill>
          <a:uFillTx/>
          <a:latin typeface="Arial Narrow"/>
          <a:ea typeface="Arial Narrow"/>
          <a:cs typeface="Arial Narrow"/>
          <a:sym typeface="Arial Narrow"/>
        </a:defRPr>
      </a:lvl8pPr>
      <a:lvl9pPr marL="4000500" marR="0" indent="-342900" algn="l" defTabSz="914400" rtl="0" latinLnBrk="0">
        <a:lnSpc>
          <a:spcPct val="100000"/>
        </a:lnSpc>
        <a:spcBef>
          <a:spcPts val="700"/>
        </a:spcBef>
        <a:spcAft>
          <a:spcPts val="0"/>
        </a:spcAft>
        <a:buClr>
          <a:srgbClr val="9454C3"/>
        </a:buClr>
        <a:buSzPct val="70000"/>
        <a:buFont typeface="Wingdings"/>
        <a:buChar char="■"/>
        <a:tabLst/>
        <a:defRPr sz="3000" b="1" i="0" u="none" strike="noStrike" cap="none" spc="0" baseline="0">
          <a:ln>
            <a:noFill/>
          </a:ln>
          <a:solidFill>
            <a:srgbClr val="002060"/>
          </a:solidFill>
          <a:uFillTx/>
          <a:latin typeface="Arial Narrow"/>
          <a:ea typeface="Arial Narrow"/>
          <a:cs typeface="Arial Narrow"/>
          <a:sym typeface="Arial Narrow"/>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mailto:jettel@hispeed.c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Shape 165"/>
          <p:cNvSpPr>
            <a:spLocks noGrp="1"/>
          </p:cNvSpPr>
          <p:nvPr>
            <p:ph type="body" idx="1"/>
          </p:nvPr>
        </p:nvSpPr>
        <p:spPr>
          <a:xfrm>
            <a:off x="0" y="4112567"/>
            <a:ext cx="9144000" cy="2745433"/>
          </a:xfrm>
          <a:prstGeom prst="rect">
            <a:avLst/>
          </a:prstGeom>
        </p:spPr>
        <p:txBody>
          <a:bodyPr>
            <a:normAutofit/>
          </a:bodyPr>
          <a:lstStyle/>
          <a:p>
            <a:endParaRPr/>
          </a:p>
        </p:txBody>
      </p:sp>
      <p:sp>
        <p:nvSpPr>
          <p:cNvPr id="166" name="Shape 166"/>
          <p:cNvSpPr>
            <a:spLocks noGrp="1"/>
          </p:cNvSpPr>
          <p:nvPr>
            <p:ph type="title"/>
          </p:nvPr>
        </p:nvSpPr>
        <p:spPr>
          <a:xfrm>
            <a:off x="1513929" y="1658416"/>
            <a:ext cx="6116142" cy="2146847"/>
          </a:xfrm>
          <a:prstGeom prst="rect">
            <a:avLst/>
          </a:prstGeom>
          <a:solidFill>
            <a:srgbClr val="FFFFFF"/>
          </a:solidFill>
        </p:spPr>
        <p:txBody>
          <a:bodyPr>
            <a:normAutofit/>
          </a:bodyPr>
          <a:lstStyle/>
          <a:p>
            <a:r>
              <a:t>I. </a:t>
            </a:r>
            <a:r>
              <a:rPr>
                <a:solidFill>
                  <a:srgbClr val="FF0000"/>
                </a:solidFill>
              </a:rPr>
              <a:t>Der Christ und das BILD</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Shape 194"/>
          <p:cNvSpPr>
            <a:spLocks noGrp="1"/>
          </p:cNvSpPr>
          <p:nvPr>
            <p:ph type="body" idx="1"/>
          </p:nvPr>
        </p:nvSpPr>
        <p:spPr>
          <a:xfrm>
            <a:off x="0" y="0"/>
            <a:ext cx="9144000" cy="6858000"/>
          </a:xfrm>
          <a:prstGeom prst="rect">
            <a:avLst/>
          </a:prstGeom>
        </p:spPr>
        <p:txBody>
          <a:bodyPr>
            <a:normAutofit/>
          </a:bodyPr>
          <a:lstStyle/>
          <a:p>
            <a:pPr marL="0" indent="0">
              <a:spcBef>
                <a:spcPts val="500"/>
              </a:spcBef>
              <a:buSzTx/>
              <a:buNone/>
              <a:defRPr>
                <a:solidFill>
                  <a:srgbClr val="000000"/>
                </a:solidFill>
              </a:defRPr>
            </a:pPr>
            <a:r>
              <a:rPr sz="2400"/>
              <a:t>Zeitschrift für Post und Telegraphie (Wien 1968, Folge 5): </a:t>
            </a:r>
          </a:p>
          <a:p>
            <a:pPr marL="0" indent="0">
              <a:spcBef>
                <a:spcPts val="500"/>
              </a:spcBef>
              <a:buSzTx/>
              <a:buNone/>
              <a:defRPr>
                <a:solidFill>
                  <a:srgbClr val="000000"/>
                </a:solidFill>
              </a:defRPr>
            </a:pPr>
            <a:r>
              <a:rPr sz="2400">
                <a:solidFill>
                  <a:srgbClr val="FF2600"/>
                </a:solidFill>
              </a:rPr>
              <a:t>Nun sind wir dabei unsere Seele zu verkaufen.</a:t>
            </a:r>
            <a:r>
              <a:rPr sz="2400"/>
              <a:t> … Allabendlich sitzen wir … vor unserm Fernsehgerät und starren auf die Scheibe, die uns Nebel und Dunst vormacht, um das wahre Leben zu verbergen. Nachrichten werden zurechtgeschnitten, Rundfragen … angepasst …. </a:t>
            </a:r>
            <a:r>
              <a:rPr sz="2400">
                <a:solidFill>
                  <a:srgbClr val="0433FF"/>
                </a:solidFill>
              </a:rPr>
              <a:t>Man kann zur gleichen Sekunde Millionen der gleichen seelischen Erschütterung preisgeben, und wie auf Kommando lacht ganz Europa im selben Augenblick auf, um gleich darauf wieder in Traurigkeit zu versinken. Man kann … politische Wellen hochpeitschen und ein ganzes Land in Empörung aufbrüllen lassen.</a:t>
            </a:r>
            <a:r>
              <a:rPr sz="2400"/>
              <a:t> </a:t>
            </a:r>
          </a:p>
          <a:p>
            <a:pPr marL="0" indent="0">
              <a:spcBef>
                <a:spcPts val="500"/>
              </a:spcBef>
              <a:buSzTx/>
              <a:buNone/>
              <a:defRPr>
                <a:solidFill>
                  <a:srgbClr val="000000"/>
                </a:solidFill>
              </a:defRPr>
            </a:pPr>
            <a:r>
              <a:rPr sz="2400"/>
              <a:t>Ein paar geschickte Steuermänner lenken Kunst, Kultur, Wirtschaft und Politik, weil es ihnen gelungen ist, das Unberechenbarste, </a:t>
            </a:r>
            <a:r>
              <a:rPr sz="2400">
                <a:solidFill>
                  <a:srgbClr val="0433FF"/>
                </a:solidFill>
              </a:rPr>
              <a:t>das menschliche Denken und Wollen</a:t>
            </a:r>
            <a:r>
              <a:rPr sz="2400"/>
              <a:t>, zu erfassen und in vorbereitete Gleise zu zwingen. …     </a:t>
            </a:r>
            <a:r>
              <a:rPr sz="2400">
                <a:solidFill>
                  <a:srgbClr val="FF2600"/>
                </a:solidFill>
              </a:rPr>
              <a:t>So stehen die wichtigsten Eingangspforten unserer Seele für alle offen, die sich vorgenommen haben, uns zu beeinflussen. Bild und Ton haben sich als das beste Medium zur Formierung fremden Denkens erwiesen, und es gibt kein Entrinnen mehr aus jener festen Umklammerung, in die wir einst so ahnungslos hineingerannt sind. </a:t>
            </a:r>
          </a:p>
          <a:p>
            <a:pPr marL="0" indent="0">
              <a:spcBef>
                <a:spcPts val="500"/>
              </a:spcBef>
              <a:buSzTx/>
              <a:buNone/>
              <a:defRPr>
                <a:solidFill>
                  <a:srgbClr val="000000"/>
                </a:solidFill>
              </a:defRPr>
            </a:pPr>
            <a:r>
              <a:rPr sz="2400">
                <a:solidFill>
                  <a:srgbClr val="FF2600"/>
                </a:solidFill>
              </a:rPr>
              <a:t>Noch ärger wird unseren Kindern mitgespielt. … </a:t>
            </a:r>
          </a:p>
        </p:txBody>
      </p:sp>
    </p:spTree>
  </p:cSld>
  <p:clrMapOvr>
    <a:masterClrMapping/>
  </p:clrMapOvr>
  <mc:AlternateContent xmlns:mc="http://schemas.openxmlformats.org/markup-compatibility/2006" xmlns:p14="http://schemas.microsoft.com/office/powerpoint/2010/main">
    <mc:Choice Requires="p14">
      <p:transition spd="slow">
        <p:wipe dir="d"/>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94">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9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9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9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19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1" build="p" bldLvl="5"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Shape 196"/>
          <p:cNvSpPr>
            <a:spLocks noGrp="1"/>
          </p:cNvSpPr>
          <p:nvPr>
            <p:ph type="title"/>
          </p:nvPr>
        </p:nvSpPr>
        <p:spPr>
          <a:xfrm>
            <a:off x="179511" y="44624"/>
            <a:ext cx="8784978" cy="707653"/>
          </a:xfrm>
          <a:prstGeom prst="rect">
            <a:avLst/>
          </a:prstGeom>
        </p:spPr>
        <p:txBody>
          <a:bodyPr/>
          <a:lstStyle/>
          <a:p>
            <a:r>
              <a:t>C. Unser einziger Schutz</a:t>
            </a:r>
          </a:p>
        </p:txBody>
      </p:sp>
      <p:sp>
        <p:nvSpPr>
          <p:cNvPr id="197" name="Shape 197"/>
          <p:cNvSpPr>
            <a:spLocks noGrp="1"/>
          </p:cNvSpPr>
          <p:nvPr>
            <p:ph type="body" idx="1"/>
          </p:nvPr>
        </p:nvSpPr>
        <p:spPr>
          <a:xfrm>
            <a:off x="126578" y="850404"/>
            <a:ext cx="9017422" cy="6007596"/>
          </a:xfrm>
          <a:prstGeom prst="rect">
            <a:avLst/>
          </a:prstGeom>
        </p:spPr>
        <p:txBody>
          <a:bodyPr/>
          <a:lstStyle/>
          <a:p>
            <a:pPr marL="342899" indent="-342899">
              <a:defRPr sz="2800">
                <a:latin typeface="+mn-lt"/>
                <a:ea typeface="+mn-ea"/>
                <a:cs typeface="+mn-cs"/>
                <a:sym typeface="Helvetica"/>
              </a:defRPr>
            </a:pPr>
            <a:r>
              <a:t>Dass das Wort Gottes unser Denken erfüllt. </a:t>
            </a:r>
          </a:p>
          <a:p>
            <a:pPr marL="800100" lvl="1" indent="-342900">
              <a:defRPr sz="2800">
                <a:solidFill>
                  <a:srgbClr val="FF2600"/>
                </a:solidFill>
                <a:latin typeface="+mn-lt"/>
                <a:ea typeface="+mn-ea"/>
                <a:cs typeface="+mn-cs"/>
                <a:sym typeface="Helvetica"/>
              </a:defRPr>
            </a:pPr>
            <a:r>
              <a:t>Wovon willst du dich prägen lassen? </a:t>
            </a:r>
          </a:p>
          <a:p>
            <a:pPr marL="800100" lvl="1" indent="-342900">
              <a:defRPr sz="2800">
                <a:latin typeface="+mn-lt"/>
                <a:ea typeface="+mn-ea"/>
                <a:cs typeface="+mn-cs"/>
                <a:sym typeface="Helvetica"/>
              </a:defRPr>
            </a:pPr>
            <a:r>
              <a:t>Zwei „Malzeichen“ in Off </a:t>
            </a:r>
          </a:p>
          <a:p>
            <a:pPr marL="1257300" lvl="2" indent="-342900">
              <a:defRPr sz="2800">
                <a:latin typeface="+mn-lt"/>
                <a:ea typeface="+mn-ea"/>
                <a:cs typeface="+mn-cs"/>
                <a:sym typeface="Helvetica"/>
              </a:defRPr>
            </a:pPr>
            <a:r>
              <a:t>a) 13,16</a:t>
            </a:r>
          </a:p>
          <a:p>
            <a:pPr marL="1257300" lvl="2" indent="-342900">
              <a:defRPr sz="2800">
                <a:latin typeface="+mn-lt"/>
                <a:ea typeface="+mn-ea"/>
                <a:cs typeface="+mn-cs"/>
                <a:sym typeface="Helvetica"/>
              </a:defRPr>
            </a:pPr>
            <a:r>
              <a:t>b) 14,1 (7,3; 3,10-12; 2,17), vgl. 5M 6,8; 2M 13,9</a:t>
            </a:r>
          </a:p>
          <a:p>
            <a:pPr marL="342899" indent="-342899">
              <a:defRPr sz="2800">
                <a:latin typeface="+mn-lt"/>
                <a:ea typeface="+mn-ea"/>
                <a:cs typeface="+mn-cs"/>
                <a:sym typeface="Helvetica"/>
              </a:defRPr>
            </a:pPr>
            <a:r>
              <a:t>„Wer ein Ohr hat, der höre!“</a:t>
            </a:r>
          </a:p>
          <a:p>
            <a:pPr marL="342899" indent="-342899">
              <a:defRPr sz="2800">
                <a:latin typeface="+mn-lt"/>
                <a:ea typeface="+mn-ea"/>
                <a:cs typeface="+mn-cs"/>
                <a:sym typeface="Helvetica"/>
              </a:defRPr>
            </a:pPr>
            <a:r>
              <a:t>→ Tue Buße! (</a:t>
            </a:r>
            <a:r>
              <a:rPr b="0" i="1"/>
              <a:t>meta-noein</a:t>
            </a:r>
            <a:r>
              <a:t>)</a:t>
            </a:r>
          </a:p>
          <a:p>
            <a:pPr marL="342899" indent="-342899">
              <a:defRPr sz="2800">
                <a:latin typeface="+mn-lt"/>
                <a:ea typeface="+mn-ea"/>
                <a:cs typeface="+mn-cs"/>
                <a:sym typeface="Helvetica"/>
              </a:defRPr>
            </a:pPr>
            <a:r>
              <a:t>Rm 12,1.2: </a:t>
            </a:r>
            <a:r>
              <a:rPr>
                <a:solidFill>
                  <a:srgbClr val="0433FF"/>
                </a:solidFill>
              </a:rPr>
              <a:t>„…eure Leiber </a:t>
            </a:r>
            <a:r>
              <a:rPr b="0">
                <a:solidFill>
                  <a:srgbClr val="000000"/>
                </a:solidFill>
              </a:rPr>
              <a:t>(inkl. Augen)</a:t>
            </a:r>
            <a:r>
              <a:rPr>
                <a:solidFill>
                  <a:srgbClr val="0433FF"/>
                </a:solidFill>
              </a:rPr>
              <a:t> Gott als Opfer darzubringen … Und passt euch nicht dieser Welt an, sondern lasst euch umgestalten durch Erneuerung eures </a:t>
            </a:r>
            <a:r>
              <a:rPr u="sng">
                <a:solidFill>
                  <a:srgbClr val="0433FF"/>
                </a:solidFill>
              </a:rPr>
              <a:t>Denkens</a:t>
            </a:r>
            <a:r>
              <a:rPr>
                <a:solidFill>
                  <a:srgbClr val="0433FF"/>
                </a:solidFill>
              </a:rPr>
              <a:t>, …“</a:t>
            </a:r>
          </a:p>
          <a:p>
            <a:pPr marL="0" indent="0" algn="ctr">
              <a:spcBef>
                <a:spcPts val="400"/>
              </a:spcBef>
              <a:buSzTx/>
              <a:buNone/>
              <a:defRPr>
                <a:solidFill>
                  <a:srgbClr val="000000"/>
                </a:solidFill>
              </a:defRPr>
            </a:pPr>
            <a:r>
              <a:rPr sz="2000"/>
              <a:t>Und ich werde bleiben im </a:t>
            </a:r>
            <a:r>
              <a:rPr sz="2000" i="1"/>
              <a:t>weltweiten Netz</a:t>
            </a:r>
            <a:r>
              <a:rPr sz="2000"/>
              <a:t> immerdar.</a:t>
            </a:r>
          </a:p>
        </p:txBody>
      </p:sp>
      <p:sp>
        <p:nvSpPr>
          <p:cNvPr id="198" name="Shape 198"/>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11</a:t>
            </a:fld>
            <a:endParaRPr/>
          </a:p>
        </p:txBody>
      </p:sp>
    </p:spTree>
  </p:cSld>
  <p:clrMapOvr>
    <a:masterClrMapping/>
  </p:clrMapOvr>
  <mc:AlternateContent xmlns:mc="http://schemas.openxmlformats.org/markup-compatibility/2006" xmlns:p14="http://schemas.microsoft.com/office/powerpoint/2010/main">
    <mc:Choice Requires="p14">
      <p:transition spd="slow">
        <p:wipe dir="d"/>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97">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9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9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9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197">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197">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197">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iterate>
                                    <p:tmAbs val="0"/>
                                  </p:iterate>
                                  <p:childTnLst>
                                    <p:set>
                                      <p:cBhvr>
                                        <p:cTn id="32" fill="hold"/>
                                        <p:tgtEl>
                                          <p:spTgt spid="197">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iterate>
                                    <p:tmAbs val="0"/>
                                  </p:iterate>
                                  <p:childTnLst>
                                    <p:set>
                                      <p:cBhvr>
                                        <p:cTn id="36" fill="hold"/>
                                        <p:tgtEl>
                                          <p:spTgt spid="197">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iterate>
                                    <p:tmAbs val="0"/>
                                  </p:iterate>
                                  <p:childTnLst>
                                    <p:set>
                                      <p:cBhvr>
                                        <p:cTn id="40" fill="hold"/>
                                        <p:tgtEl>
                                          <p:spTgt spid="19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 grpId="1" build="p" bldLvl="5"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Shape 200"/>
          <p:cNvSpPr>
            <a:spLocks noGrp="1"/>
          </p:cNvSpPr>
          <p:nvPr>
            <p:ph type="title"/>
          </p:nvPr>
        </p:nvSpPr>
        <p:spPr>
          <a:xfrm>
            <a:off x="179511" y="188639"/>
            <a:ext cx="8784978" cy="576066"/>
          </a:xfrm>
          <a:prstGeom prst="rect">
            <a:avLst/>
          </a:prstGeom>
        </p:spPr>
        <p:txBody>
          <a:bodyPr>
            <a:normAutofit/>
          </a:bodyPr>
          <a:lstStyle>
            <a:lvl1pPr defTabSz="768095">
              <a:defRPr sz="3359"/>
            </a:lvl1pPr>
          </a:lstStyle>
          <a:p>
            <a:r>
              <a:t>Die Gefahr des christlichen Films</a:t>
            </a:r>
          </a:p>
        </p:txBody>
      </p:sp>
      <p:sp>
        <p:nvSpPr>
          <p:cNvPr id="201" name="Shape 201"/>
          <p:cNvSpPr>
            <a:spLocks noGrp="1"/>
          </p:cNvSpPr>
          <p:nvPr>
            <p:ph type="body" idx="1"/>
          </p:nvPr>
        </p:nvSpPr>
        <p:spPr>
          <a:xfrm>
            <a:off x="0" y="836711"/>
            <a:ext cx="9144000" cy="6021290"/>
          </a:xfrm>
          <a:prstGeom prst="rect">
            <a:avLst/>
          </a:prstGeom>
        </p:spPr>
        <p:txBody>
          <a:bodyPr>
            <a:normAutofit/>
          </a:bodyPr>
          <a:lstStyle/>
          <a:p>
            <a:pPr marL="297179" indent="-297179">
              <a:spcBef>
                <a:spcPts val="600"/>
              </a:spcBef>
              <a:defRPr sz="2600">
                <a:solidFill>
                  <a:srgbClr val="000000"/>
                </a:solidFill>
              </a:defRPr>
            </a:pPr>
            <a:r>
              <a:t>1. Der christliche Film verletzt das schriftgemäße Gesetz des Hörens. </a:t>
            </a:r>
          </a:p>
          <a:p>
            <a:pPr marL="297179" indent="-297179">
              <a:spcBef>
                <a:spcPts val="600"/>
              </a:spcBef>
              <a:defRPr sz="2600">
                <a:solidFill>
                  <a:srgbClr val="000000"/>
                </a:solidFill>
              </a:defRPr>
            </a:pPr>
            <a:r>
              <a:t>2. Er vermittelt die irreführende Meinung, dass das Christsein eine Art Unterhaltung sei oder dazu gemacht werden könne.</a:t>
            </a:r>
          </a:p>
          <a:p>
            <a:pPr marL="297179" indent="-297179">
              <a:spcBef>
                <a:spcPts val="600"/>
              </a:spcBef>
              <a:defRPr sz="2600">
                <a:solidFill>
                  <a:srgbClr val="000000"/>
                </a:solidFill>
              </a:defRPr>
            </a:pPr>
            <a:r>
              <a:t>3. Er ist eine Bedrohung echter Frömmigkeit, weil er Schauspiel beinhaltet, was eine Verletzung der Lauterkeit ist.</a:t>
            </a:r>
          </a:p>
          <a:p>
            <a:pPr marL="297179" indent="-297179">
              <a:spcBef>
                <a:spcPts val="600"/>
              </a:spcBef>
              <a:defRPr sz="2600">
                <a:solidFill>
                  <a:srgbClr val="000000"/>
                </a:solidFill>
              </a:defRPr>
            </a:pPr>
            <a:r>
              <a:t>4. Gott hat nur vier Methoden gegeben, durch die sich die Wahrheit durchsetzen soll:</a:t>
            </a:r>
          </a:p>
          <a:p>
            <a:pPr marL="742950" lvl="1" indent="-285750">
              <a:spcBef>
                <a:spcPts val="600"/>
              </a:spcBef>
              <a:buClr>
                <a:schemeClr val="accent2"/>
              </a:buClr>
              <a:defRPr sz="2600">
                <a:solidFill>
                  <a:srgbClr val="262626"/>
                </a:solidFill>
              </a:defRPr>
            </a:pPr>
            <a:r>
              <a:t>Gebet  -  Gesang  -  Verkündigung durch Worte  -  Gute Werke</a:t>
            </a:r>
          </a:p>
          <a:p>
            <a:pPr marL="297179" indent="-297179">
              <a:spcBef>
                <a:spcPts val="600"/>
              </a:spcBef>
              <a:defRPr sz="2600">
                <a:solidFill>
                  <a:srgbClr val="000000"/>
                </a:solidFill>
              </a:defRPr>
            </a:pPr>
            <a:r>
              <a:t>5. Der Film erhöht die Gefahr der Verfälschung des Evangeliums bei Darstellung biblischer Tatsachen. </a:t>
            </a:r>
          </a:p>
          <a:p>
            <a:pPr marL="297179" indent="-297179">
              <a:spcBef>
                <a:spcPts val="600"/>
              </a:spcBef>
              <a:defRPr sz="2600">
                <a:solidFill>
                  <a:srgbClr val="000000"/>
                </a:solidFill>
              </a:defRPr>
            </a:pPr>
            <a:r>
              <a:t>6. Er ist nicht in Einklang mit dem gesamten Geist der Schrift und steht der Haltung der Gottesfurcht entgegen.</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Shape 203"/>
          <p:cNvSpPr>
            <a:spLocks noGrp="1"/>
          </p:cNvSpPr>
          <p:nvPr>
            <p:ph type="title"/>
          </p:nvPr>
        </p:nvSpPr>
        <p:spPr>
          <a:prstGeom prst="rect">
            <a:avLst/>
          </a:prstGeom>
        </p:spPr>
        <p:txBody>
          <a:bodyPr/>
          <a:lstStyle/>
          <a:p>
            <a:endParaRPr/>
          </a:p>
        </p:txBody>
      </p:sp>
      <p:sp>
        <p:nvSpPr>
          <p:cNvPr id="204" name="Shape 204"/>
          <p:cNvSpPr>
            <a:spLocks noGrp="1"/>
          </p:cNvSpPr>
          <p:nvPr>
            <p:ph type="body" idx="1"/>
          </p:nvPr>
        </p:nvSpPr>
        <p:spPr>
          <a:prstGeom prst="rect">
            <a:avLst/>
          </a:prstGeom>
        </p:spPr>
        <p:txBody>
          <a:bodyPr/>
          <a:lstStyle>
            <a:lvl1pPr marL="342899" indent="-342899">
              <a:spcBef>
                <a:spcPts val="500"/>
              </a:spcBef>
              <a:defRPr sz="2800">
                <a:solidFill>
                  <a:schemeClr val="accent2">
                    <a:lumOff val="12549"/>
                  </a:schemeClr>
                </a:solidFill>
              </a:defRPr>
            </a:lvl1pPr>
          </a:lstStyle>
          <a:p>
            <a:r>
              <a:t>Ebertshäuser S 54.55.145</a:t>
            </a:r>
          </a:p>
        </p:txBody>
      </p:sp>
      <p:sp>
        <p:nvSpPr>
          <p:cNvPr id="205" name="Shape 205"/>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13</a:t>
            </a:fld>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hape 207"/>
          <p:cNvSpPr>
            <a:spLocks noGrp="1"/>
          </p:cNvSpPr>
          <p:nvPr>
            <p:ph type="title"/>
          </p:nvPr>
        </p:nvSpPr>
        <p:spPr>
          <a:xfrm>
            <a:off x="179511" y="-99393"/>
            <a:ext cx="8784978" cy="576066"/>
          </a:xfrm>
          <a:prstGeom prst="rect">
            <a:avLst/>
          </a:prstGeom>
        </p:spPr>
        <p:txBody>
          <a:bodyPr>
            <a:normAutofit/>
          </a:bodyPr>
          <a:lstStyle>
            <a:lvl1pPr>
              <a:defRPr sz="3200"/>
            </a:lvl1pPr>
          </a:lstStyle>
          <a:p>
            <a:pPr>
              <a:defRPr sz="4000"/>
            </a:pPr>
            <a:r>
              <a:rPr sz="3200"/>
              <a:t>Ein Psalm</a:t>
            </a:r>
          </a:p>
        </p:txBody>
      </p:sp>
      <p:sp>
        <p:nvSpPr>
          <p:cNvPr id="208" name="Shape 208"/>
          <p:cNvSpPr>
            <a:spLocks noGrp="1"/>
          </p:cNvSpPr>
          <p:nvPr>
            <p:ph type="body" idx="1"/>
          </p:nvPr>
        </p:nvSpPr>
        <p:spPr>
          <a:xfrm>
            <a:off x="0" y="476672"/>
            <a:ext cx="9144000" cy="6381328"/>
          </a:xfrm>
          <a:prstGeom prst="rect">
            <a:avLst/>
          </a:prstGeom>
        </p:spPr>
        <p:txBody>
          <a:bodyPr>
            <a:normAutofit/>
          </a:bodyPr>
          <a:lstStyle/>
          <a:p>
            <a:pPr marL="0" indent="0" algn="ctr">
              <a:spcBef>
                <a:spcPts val="400"/>
              </a:spcBef>
              <a:buSzTx/>
              <a:buNone/>
              <a:defRPr>
                <a:solidFill>
                  <a:srgbClr val="000000"/>
                </a:solidFill>
              </a:defRPr>
            </a:pPr>
            <a:r>
              <a:rPr sz="2000"/>
              <a:t>Der Fernseher ist mein Hirte.  </a:t>
            </a:r>
          </a:p>
          <a:p>
            <a:pPr marL="0" indent="0" algn="ctr">
              <a:spcBef>
                <a:spcPts val="400"/>
              </a:spcBef>
              <a:buSzTx/>
              <a:buNone/>
              <a:defRPr>
                <a:solidFill>
                  <a:srgbClr val="000000"/>
                </a:solidFill>
              </a:defRPr>
            </a:pPr>
            <a:r>
              <a:rPr sz="2000"/>
              <a:t>Mir wird es an geistlichem Wachstum mangeln. </a:t>
            </a:r>
          </a:p>
          <a:p>
            <a:pPr marL="0" indent="0" algn="ctr">
              <a:spcBef>
                <a:spcPts val="400"/>
              </a:spcBef>
              <a:buSzTx/>
              <a:buNone/>
              <a:defRPr>
                <a:solidFill>
                  <a:srgbClr val="000000"/>
                </a:solidFill>
              </a:defRPr>
            </a:pPr>
            <a:r>
              <a:rPr sz="2000"/>
              <a:t>Es weidet mich in meiner ganzen Freizeit auf bequemen Sesseln, </a:t>
            </a:r>
          </a:p>
          <a:p>
            <a:pPr marL="0" indent="0" algn="ctr">
              <a:spcBef>
                <a:spcPts val="400"/>
              </a:spcBef>
              <a:buSzTx/>
              <a:buNone/>
              <a:defRPr>
                <a:solidFill>
                  <a:srgbClr val="000000"/>
                </a:solidFill>
              </a:defRPr>
            </a:pPr>
            <a:r>
              <a:rPr sz="2000"/>
              <a:t>sodass ich nichts mehr für Christus tun will. </a:t>
            </a:r>
          </a:p>
          <a:p>
            <a:pPr marL="0" indent="0" algn="ctr">
              <a:spcBef>
                <a:spcPts val="400"/>
              </a:spcBef>
              <a:buSzTx/>
              <a:buNone/>
              <a:defRPr>
                <a:solidFill>
                  <a:srgbClr val="000000"/>
                </a:solidFill>
              </a:defRPr>
            </a:pPr>
            <a:r>
              <a:rPr sz="2000"/>
              <a:t>Er führt mich zu vielen guten Programmen, </a:t>
            </a:r>
          </a:p>
          <a:p>
            <a:pPr marL="0" indent="0" algn="ctr">
              <a:spcBef>
                <a:spcPts val="400"/>
              </a:spcBef>
              <a:buSzTx/>
              <a:buNone/>
              <a:defRPr>
                <a:solidFill>
                  <a:srgbClr val="000000"/>
                </a:solidFill>
              </a:defRPr>
            </a:pPr>
            <a:r>
              <a:rPr sz="2000"/>
              <a:t> und lässt mich dabei meinen Auftrag versäumen. </a:t>
            </a:r>
          </a:p>
          <a:p>
            <a:pPr marL="0" indent="0" algn="ctr">
              <a:spcBef>
                <a:spcPts val="400"/>
              </a:spcBef>
              <a:buSzTx/>
              <a:buNone/>
              <a:defRPr>
                <a:solidFill>
                  <a:srgbClr val="000000"/>
                </a:solidFill>
              </a:defRPr>
            </a:pPr>
            <a:r>
              <a:rPr sz="2000"/>
              <a:t>Er erquickt mich mit viel weltlicher Information </a:t>
            </a:r>
          </a:p>
          <a:p>
            <a:pPr marL="0" indent="0" algn="ctr">
              <a:spcBef>
                <a:spcPts val="400"/>
              </a:spcBef>
              <a:buSzTx/>
              <a:buNone/>
              <a:defRPr>
                <a:solidFill>
                  <a:srgbClr val="000000"/>
                </a:solidFill>
              </a:defRPr>
            </a:pPr>
            <a:r>
              <a:rPr sz="2000"/>
              <a:t>und hält mich vom Bibellesen ab. </a:t>
            </a:r>
          </a:p>
          <a:p>
            <a:pPr marL="0" indent="0" algn="ctr">
              <a:spcBef>
                <a:spcPts val="400"/>
              </a:spcBef>
              <a:buSzTx/>
              <a:buNone/>
              <a:defRPr>
                <a:solidFill>
                  <a:srgbClr val="000000"/>
                </a:solidFill>
              </a:defRPr>
            </a:pPr>
            <a:r>
              <a:rPr sz="2000"/>
              <a:t>Er führt mich auf der Straße des Stumpfsinns seiner Verführungen wegen.  </a:t>
            </a:r>
          </a:p>
          <a:p>
            <a:pPr marL="0" indent="0" algn="ctr">
              <a:spcBef>
                <a:spcPts val="400"/>
              </a:spcBef>
              <a:buSzTx/>
              <a:buNone/>
              <a:defRPr>
                <a:solidFill>
                  <a:srgbClr val="000000"/>
                </a:solidFill>
              </a:defRPr>
            </a:pPr>
            <a:r>
              <a:rPr sz="2000"/>
              <a:t>Und ob ich schon hundert Jahre alt würde,  </a:t>
            </a:r>
          </a:p>
          <a:p>
            <a:pPr marL="0" indent="0" algn="ctr">
              <a:spcBef>
                <a:spcPts val="400"/>
              </a:spcBef>
              <a:buSzTx/>
              <a:buNone/>
              <a:defRPr>
                <a:solidFill>
                  <a:srgbClr val="000000"/>
                </a:solidFill>
              </a:defRPr>
            </a:pPr>
            <a:r>
              <a:rPr sz="2000"/>
              <a:t>so könnt mich doch nicht nichts von meinem Fernseher abbringen, </a:t>
            </a:r>
          </a:p>
          <a:p>
            <a:pPr marL="0" indent="0" algn="ctr">
              <a:spcBef>
                <a:spcPts val="400"/>
              </a:spcBef>
              <a:buSzTx/>
              <a:buNone/>
              <a:defRPr>
                <a:solidFill>
                  <a:srgbClr val="000000"/>
                </a:solidFill>
              </a:defRPr>
            </a:pPr>
            <a:r>
              <a:rPr sz="2000"/>
              <a:t>denn er ist mein bester Gefährte. Seine Sendungen trösten mich. </a:t>
            </a:r>
          </a:p>
          <a:p>
            <a:pPr marL="0" indent="0" algn="ctr">
              <a:spcBef>
                <a:spcPts val="400"/>
              </a:spcBef>
              <a:buSzTx/>
              <a:buNone/>
              <a:defRPr>
                <a:solidFill>
                  <a:srgbClr val="000000"/>
                </a:solidFill>
              </a:defRPr>
            </a:pPr>
            <a:r>
              <a:rPr sz="2000"/>
              <a:t>Er bereitet mir viel Unterhaltung und hält mich von meinen Familienpflichten ab. </a:t>
            </a:r>
          </a:p>
          <a:p>
            <a:pPr marL="0" indent="0" algn="ctr">
              <a:spcBef>
                <a:spcPts val="400"/>
              </a:spcBef>
              <a:buSzTx/>
              <a:buNone/>
              <a:defRPr>
                <a:solidFill>
                  <a:srgbClr val="000000"/>
                </a:solidFill>
              </a:defRPr>
            </a:pPr>
            <a:r>
              <a:rPr sz="2000"/>
              <a:t>Er füllt mein Haupt mit lauter Ideen, die nichts mit dem Wort Gottes zu tun haben. </a:t>
            </a:r>
          </a:p>
          <a:p>
            <a:pPr marL="0" indent="0" algn="ctr">
              <a:spcBef>
                <a:spcPts val="400"/>
              </a:spcBef>
              <a:buSzTx/>
              <a:buNone/>
              <a:defRPr>
                <a:solidFill>
                  <a:srgbClr val="000000"/>
                </a:solidFill>
              </a:defRPr>
            </a:pPr>
            <a:r>
              <a:rPr sz="2000"/>
              <a:t>Wahrlich, nichts Gutes wird aus meinem Leben fließen,  </a:t>
            </a:r>
          </a:p>
          <a:p>
            <a:pPr marL="0" indent="0" algn="ctr">
              <a:spcBef>
                <a:spcPts val="400"/>
              </a:spcBef>
              <a:buSzTx/>
              <a:buNone/>
              <a:defRPr>
                <a:solidFill>
                  <a:srgbClr val="000000"/>
                </a:solidFill>
              </a:defRPr>
            </a:pPr>
            <a:r>
              <a:rPr sz="2000"/>
              <a:t>denn der Fernseher lässt mir kein Zeit, Gottes Willen zu tun. </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Shape 210"/>
          <p:cNvSpPr>
            <a:spLocks noGrp="1"/>
          </p:cNvSpPr>
          <p:nvPr>
            <p:ph type="body" idx="1"/>
          </p:nvPr>
        </p:nvSpPr>
        <p:spPr>
          <a:xfrm>
            <a:off x="0" y="4112567"/>
            <a:ext cx="9144000" cy="2745433"/>
          </a:xfrm>
          <a:prstGeom prst="rect">
            <a:avLst/>
          </a:prstGeom>
        </p:spPr>
        <p:txBody>
          <a:bodyPr>
            <a:normAutofit/>
          </a:bodyPr>
          <a:lstStyle/>
          <a:p>
            <a:pPr marL="297179" indent="-297179">
              <a:spcBef>
                <a:spcPts val="500"/>
              </a:spcBef>
              <a:defRPr sz="2600">
                <a:solidFill>
                  <a:srgbClr val="000000"/>
                </a:solidFill>
              </a:defRPr>
            </a:pPr>
            <a:endParaRPr/>
          </a:p>
        </p:txBody>
      </p:sp>
      <p:sp>
        <p:nvSpPr>
          <p:cNvPr id="211" name="Shape 211"/>
          <p:cNvSpPr>
            <a:spLocks noGrp="1"/>
          </p:cNvSpPr>
          <p:nvPr>
            <p:ph type="title"/>
          </p:nvPr>
        </p:nvSpPr>
        <p:spPr>
          <a:xfrm>
            <a:off x="1513929" y="1658416"/>
            <a:ext cx="6829028" cy="2146847"/>
          </a:xfrm>
          <a:prstGeom prst="rect">
            <a:avLst/>
          </a:prstGeom>
          <a:solidFill>
            <a:srgbClr val="FFFFFF"/>
          </a:solidFill>
        </p:spPr>
        <p:txBody>
          <a:bodyPr>
            <a:normAutofit/>
          </a:bodyPr>
          <a:lstStyle/>
          <a:p>
            <a:r>
              <a:t>II. </a:t>
            </a:r>
            <a:r>
              <a:rPr>
                <a:solidFill>
                  <a:srgbClr val="FF0000"/>
                </a:solidFill>
              </a:rPr>
              <a:t>Der Christ und das DENKEN</a:t>
            </a:r>
          </a:p>
        </p:txBody>
      </p:sp>
    </p:spTree>
  </p:cSld>
  <p:clrMapOvr>
    <a:masterClrMapping/>
  </p:clrMapOvr>
  <mc:AlternateContent xmlns:mc="http://schemas.openxmlformats.org/markup-compatibility/2006" xmlns:p14="http://schemas.microsoft.com/office/powerpoint/2010/main">
    <mc:Choice Requires="p14">
      <p:transition spd="slow">
        <p:wipe dir="d"/>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Shape 213"/>
          <p:cNvSpPr>
            <a:spLocks noGrp="1"/>
          </p:cNvSpPr>
          <p:nvPr>
            <p:ph type="title"/>
          </p:nvPr>
        </p:nvSpPr>
        <p:spPr>
          <a:xfrm>
            <a:off x="179511" y="188639"/>
            <a:ext cx="8784978" cy="576066"/>
          </a:xfrm>
          <a:prstGeom prst="rect">
            <a:avLst/>
          </a:prstGeom>
        </p:spPr>
        <p:txBody>
          <a:bodyPr>
            <a:normAutofit/>
          </a:bodyPr>
          <a:lstStyle/>
          <a:p>
            <a:pPr defTabSz="768095">
              <a:defRPr sz="3359"/>
            </a:pPr>
            <a:r>
              <a:t>A. </a:t>
            </a:r>
            <a:r>
              <a:rPr cap="small"/>
              <a:t>Biblisches zum Denken</a:t>
            </a:r>
          </a:p>
        </p:txBody>
      </p:sp>
      <p:sp>
        <p:nvSpPr>
          <p:cNvPr id="214" name="Shape 214"/>
          <p:cNvSpPr>
            <a:spLocks noGrp="1"/>
          </p:cNvSpPr>
          <p:nvPr>
            <p:ph type="body" idx="1"/>
          </p:nvPr>
        </p:nvSpPr>
        <p:spPr>
          <a:xfrm>
            <a:off x="0" y="836711"/>
            <a:ext cx="9144000" cy="6021290"/>
          </a:xfrm>
          <a:prstGeom prst="rect">
            <a:avLst/>
          </a:prstGeom>
        </p:spPr>
        <p:txBody>
          <a:bodyPr>
            <a:normAutofit/>
          </a:bodyPr>
          <a:lstStyle/>
          <a:p>
            <a:pPr marL="0" lvl="1" indent="217170" defTabSz="868680">
              <a:spcBef>
                <a:spcPts val="500"/>
              </a:spcBef>
              <a:buClrTx/>
              <a:buSzTx/>
              <a:buFontTx/>
              <a:buNone/>
              <a:defRPr sz="2470">
                <a:solidFill>
                  <a:srgbClr val="262626"/>
                </a:solidFill>
              </a:defRPr>
            </a:pPr>
            <a:r>
              <a:t>1. Gott spricht zum Menschen über sein Denken. Heb 8,10</a:t>
            </a:r>
          </a:p>
          <a:p>
            <a:pPr marL="0" lvl="1" indent="217170" defTabSz="868680">
              <a:lnSpc>
                <a:spcPct val="90000"/>
              </a:lnSpc>
              <a:spcBef>
                <a:spcPts val="500"/>
              </a:spcBef>
              <a:buClrTx/>
              <a:buSzTx/>
              <a:buFontTx/>
              <a:buNone/>
              <a:defRPr sz="2280"/>
            </a:pPr>
            <a:r>
              <a:rPr i="1">
                <a:solidFill>
                  <a:srgbClr val="0099CC"/>
                </a:solidFill>
              </a:rPr>
              <a:t>Ich gebe meine Gesetze in ihr Denken, und auf ihre Herzen werde ich sie schreiben.</a:t>
            </a:r>
            <a:endParaRPr>
              <a:solidFill>
                <a:srgbClr val="262626"/>
              </a:solidFill>
            </a:endParaRPr>
          </a:p>
          <a:p>
            <a:pPr marL="0" lvl="1" indent="217170" defTabSz="868680">
              <a:spcBef>
                <a:spcPts val="500"/>
              </a:spcBef>
              <a:buClrTx/>
              <a:buSzTx/>
              <a:buFontTx/>
              <a:buNone/>
              <a:defRPr sz="2470">
                <a:solidFill>
                  <a:srgbClr val="262626"/>
                </a:solidFill>
              </a:defRPr>
            </a:pPr>
            <a:r>
              <a:t>2. Gott ruft uns zum Denken auf. 1P 1,13</a:t>
            </a:r>
          </a:p>
          <a:p>
            <a:pPr marL="0" lvl="1" indent="217170" defTabSz="868680">
              <a:lnSpc>
                <a:spcPct val="80000"/>
              </a:lnSpc>
              <a:spcBef>
                <a:spcPts val="500"/>
              </a:spcBef>
              <a:buClrTx/>
              <a:buSzTx/>
              <a:buFontTx/>
              <a:buNone/>
              <a:defRPr sz="2280"/>
            </a:pPr>
            <a:r>
              <a:rPr i="1">
                <a:solidFill>
                  <a:srgbClr val="0099CC"/>
                </a:solidFill>
              </a:rPr>
              <a:t>Deshalb umgürtet die Lenden eures Denkens, seid nüchtern und setzt eure Hoffnung vollkommen auf die Gnade</a:t>
            </a:r>
            <a:endParaRPr>
              <a:solidFill>
                <a:srgbClr val="262626"/>
              </a:solidFill>
            </a:endParaRPr>
          </a:p>
          <a:p>
            <a:pPr marL="0" lvl="1" indent="217170" defTabSz="868680">
              <a:spcBef>
                <a:spcPts val="500"/>
              </a:spcBef>
              <a:buClrTx/>
              <a:buSzTx/>
              <a:buFontTx/>
              <a:buNone/>
              <a:defRPr sz="2470">
                <a:solidFill>
                  <a:srgbClr val="262626"/>
                </a:solidFill>
              </a:defRPr>
            </a:pPr>
            <a:r>
              <a:t>3. Das Denken der Ungläubigen ist verderbt/verblendet (2Kr 4,4) → </a:t>
            </a:r>
          </a:p>
          <a:p>
            <a:pPr marL="0" lvl="1" indent="217170" defTabSz="868680">
              <a:spcBef>
                <a:spcPts val="500"/>
              </a:spcBef>
              <a:buClrTx/>
              <a:buSzTx/>
              <a:buFontTx/>
              <a:buNone/>
              <a:defRPr sz="2280">
                <a:solidFill>
                  <a:srgbClr val="C00000"/>
                </a:solidFill>
              </a:defRPr>
            </a:pPr>
            <a:r>
              <a:t>  a. Es muss erleuchtet werden. Eph 1,17.18</a:t>
            </a:r>
          </a:p>
          <a:p>
            <a:pPr marL="0" lvl="1" indent="217170" defTabSz="868680">
              <a:lnSpc>
                <a:spcPct val="80000"/>
              </a:lnSpc>
              <a:spcBef>
                <a:spcPts val="500"/>
              </a:spcBef>
              <a:buClrTx/>
              <a:buSzTx/>
              <a:buFontTx/>
              <a:buNone/>
              <a:defRPr sz="2280"/>
            </a:pPr>
            <a:r>
              <a:rPr i="1">
                <a:solidFill>
                  <a:srgbClr val="0099CC"/>
                </a:solidFill>
              </a:rPr>
              <a:t>damit der Gott unseres Herrn, Jesu Christi, … euch Geist der Weisheit und der Offenbarung gebe im Erkennen seiner selbst</a:t>
            </a:r>
            <a:endParaRPr>
              <a:solidFill>
                <a:srgbClr val="C00000"/>
              </a:solidFill>
            </a:endParaRPr>
          </a:p>
          <a:p>
            <a:pPr marL="0" lvl="1" indent="217170" defTabSz="868680">
              <a:spcBef>
                <a:spcPts val="500"/>
              </a:spcBef>
              <a:buClrTx/>
              <a:buSzTx/>
              <a:buFontTx/>
              <a:buNone/>
              <a:defRPr sz="2280">
                <a:solidFill>
                  <a:srgbClr val="C00000"/>
                </a:solidFill>
              </a:defRPr>
            </a:pPr>
            <a:r>
              <a:t> b. Es muss erneuert werden. Rm 12,2</a:t>
            </a:r>
          </a:p>
          <a:p>
            <a:pPr marL="0" lvl="1" indent="217170" defTabSz="868680">
              <a:lnSpc>
                <a:spcPct val="80000"/>
              </a:lnSpc>
              <a:spcBef>
                <a:spcPts val="500"/>
              </a:spcBef>
              <a:buClrTx/>
              <a:buSzTx/>
              <a:buFontTx/>
              <a:buNone/>
              <a:defRPr sz="2280"/>
            </a:pPr>
            <a:r>
              <a:rPr i="1">
                <a:solidFill>
                  <a:srgbClr val="0099CC"/>
                </a:solidFill>
              </a:rPr>
              <a:t>lasst euch umgestalten durch Erneuerung eures Denksinnes, um zu prüfen, was der Wille Gottes ist </a:t>
            </a:r>
          </a:p>
          <a:p>
            <a:pPr marL="0" lvl="1" indent="217170" defTabSz="868680">
              <a:lnSpc>
                <a:spcPct val="90000"/>
              </a:lnSpc>
              <a:spcBef>
                <a:spcPts val="500"/>
              </a:spcBef>
              <a:buClrTx/>
              <a:buSzTx/>
              <a:buFontTx/>
              <a:buNone/>
              <a:defRPr sz="2280"/>
            </a:pPr>
            <a:r>
              <a:rPr>
                <a:solidFill>
                  <a:srgbClr val="0099CC"/>
                </a:solidFill>
              </a:rPr>
              <a:t>Eph 4,23</a:t>
            </a:r>
            <a:r>
              <a:rPr i="1">
                <a:solidFill>
                  <a:srgbClr val="0099CC"/>
                </a:solidFill>
              </a:rPr>
              <a:t> aber erneuert zu werden am Geist eures Denksinnes</a:t>
            </a:r>
            <a:r>
              <a:rPr i="1"/>
              <a:t> - </a:t>
            </a:r>
            <a:r>
              <a:rPr u="sng"/>
              <a:t>beständig</a:t>
            </a:r>
            <a:r>
              <a:t> (Impv. Präs.) → </a:t>
            </a:r>
            <a:r>
              <a:rPr u="sng"/>
              <a:t>lernen, zu denken, wie Gott denkt</a:t>
            </a:r>
            <a:r>
              <a:t>.</a:t>
            </a:r>
            <a:endParaRPr i="1">
              <a:solidFill>
                <a:srgbClr val="0099CC"/>
              </a:solidFill>
            </a:endParaRPr>
          </a:p>
          <a:p>
            <a:pPr marL="0" lvl="1" indent="217170" defTabSz="868680">
              <a:lnSpc>
                <a:spcPct val="80000"/>
              </a:lnSpc>
              <a:spcBef>
                <a:spcPts val="500"/>
              </a:spcBef>
              <a:buClrTx/>
              <a:buSzTx/>
              <a:buFontTx/>
              <a:buNone/>
              <a:defRPr sz="2280"/>
            </a:pPr>
            <a:r>
              <a:rPr i="1">
                <a:solidFill>
                  <a:srgbClr val="0099CC"/>
                </a:solidFill>
              </a:rPr>
              <a:t>Lk 24,45</a:t>
            </a:r>
            <a:r>
              <a:t> </a:t>
            </a:r>
            <a:r>
              <a:rPr i="1">
                <a:solidFill>
                  <a:srgbClr val="0099CC"/>
                </a:solidFill>
              </a:rPr>
              <a:t>Dann tat er ihnen den Denksinn auf, zu verstehen die Schriften</a:t>
            </a:r>
            <a:r>
              <a:rPr>
                <a:solidFill>
                  <a:srgbClr val="0099CC"/>
                </a:solidFill>
              </a:rPr>
              <a:t>.</a:t>
            </a:r>
            <a:endParaRPr>
              <a:solidFill>
                <a:srgbClr val="C00000"/>
              </a:solidFill>
            </a:endParaRPr>
          </a:p>
          <a:p>
            <a:pPr marL="0" indent="0" defTabSz="868680">
              <a:spcBef>
                <a:spcPts val="500"/>
              </a:spcBef>
              <a:buClrTx/>
              <a:buSzTx/>
              <a:buFontTx/>
              <a:buNone/>
              <a:defRPr sz="2470">
                <a:solidFill>
                  <a:srgbClr val="000000"/>
                </a:solidFill>
              </a:defRPr>
            </a:pPr>
            <a:r>
              <a:t> </a:t>
            </a:r>
          </a:p>
        </p:txBody>
      </p:sp>
    </p:spTree>
  </p:cSld>
  <p:clrMapOvr>
    <a:masterClrMapping/>
  </p:clrMapOvr>
  <mc:AlternateContent xmlns:mc="http://schemas.openxmlformats.org/markup-compatibility/2006" xmlns:p14="http://schemas.microsoft.com/office/powerpoint/2010/main">
    <mc:Choice Requires="p14">
      <p:transition spd="slow">
        <p:wipe dir="d"/>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14">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1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21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21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21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21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214">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iterate>
                                    <p:tmAbs val="0"/>
                                  </p:iterate>
                                  <p:childTnLst>
                                    <p:set>
                                      <p:cBhvr>
                                        <p:cTn id="32" fill="hold"/>
                                        <p:tgtEl>
                                          <p:spTgt spid="214">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iterate>
                                    <p:tmAbs val="0"/>
                                  </p:iterate>
                                  <p:childTnLst>
                                    <p:set>
                                      <p:cBhvr>
                                        <p:cTn id="36" fill="hold"/>
                                        <p:tgtEl>
                                          <p:spTgt spid="214">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iterate>
                                    <p:tmAbs val="0"/>
                                  </p:iterate>
                                  <p:childTnLst>
                                    <p:set>
                                      <p:cBhvr>
                                        <p:cTn id="40" fill="hold"/>
                                        <p:tgtEl>
                                          <p:spTgt spid="214">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1" nodeType="clickEffect">
                                  <p:stCondLst>
                                    <p:cond delay="0"/>
                                  </p:stCondLst>
                                  <p:iterate>
                                    <p:tmAbs val="0"/>
                                  </p:iterate>
                                  <p:childTnLst>
                                    <p:set>
                                      <p:cBhvr>
                                        <p:cTn id="44" fill="hold"/>
                                        <p:tgtEl>
                                          <p:spTgt spid="214">
                                            <p:txEl>
                                              <p:pRg st="9" end="9"/>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1" nodeType="clickEffect">
                                  <p:stCondLst>
                                    <p:cond delay="0"/>
                                  </p:stCondLst>
                                  <p:iterate>
                                    <p:tmAbs val="0"/>
                                  </p:iterate>
                                  <p:childTnLst>
                                    <p:set>
                                      <p:cBhvr>
                                        <p:cTn id="48" fill="hold"/>
                                        <p:tgtEl>
                                          <p:spTgt spid="214">
                                            <p:txEl>
                                              <p:pRg st="10" end="1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1" nodeType="clickEffect">
                                  <p:stCondLst>
                                    <p:cond delay="0"/>
                                  </p:stCondLst>
                                  <p:iterate>
                                    <p:tmAbs val="0"/>
                                  </p:iterate>
                                  <p:childTnLst>
                                    <p:set>
                                      <p:cBhvr>
                                        <p:cTn id="52" fill="hold"/>
                                        <p:tgtEl>
                                          <p:spTgt spid="21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 grpId="1" build="p" bldLvl="5"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Shape 216"/>
          <p:cNvSpPr>
            <a:spLocks noGrp="1"/>
          </p:cNvSpPr>
          <p:nvPr>
            <p:ph type="body" idx="1"/>
          </p:nvPr>
        </p:nvSpPr>
        <p:spPr>
          <a:xfrm>
            <a:off x="179511" y="151407"/>
            <a:ext cx="8964489" cy="6706593"/>
          </a:xfrm>
          <a:prstGeom prst="rect">
            <a:avLst/>
          </a:prstGeom>
        </p:spPr>
        <p:txBody>
          <a:bodyPr/>
          <a:lstStyle/>
          <a:p>
            <a:pPr marL="0" indent="0">
              <a:lnSpc>
                <a:spcPct val="80000"/>
              </a:lnSpc>
              <a:spcBef>
                <a:spcPts val="500"/>
              </a:spcBef>
              <a:buClrTx/>
              <a:buSzTx/>
              <a:buFontTx/>
              <a:buNone/>
              <a:defRPr sz="2400"/>
            </a:pPr>
            <a:r>
              <a:rPr i="1">
                <a:solidFill>
                  <a:srgbClr val="0099CC"/>
                </a:solidFill>
              </a:rPr>
              <a:t>2P 3,1-3 Diesen bereits zweiten Brief schreibe ich euch, Geliebte: Mit ihnen erinnere ich euch und rufe ich euer lauteres Denken ganz wach, 2 zu gedenken der Worte, die von den heiligen Propheten zuvor gesprochen wurden, und unseres, der Apostel des Herrn und Retters, Gebotes. 3 Nehmt dabei zuerst dieses zur Kenntnis, …</a:t>
            </a:r>
          </a:p>
          <a:p>
            <a:pPr marL="0" indent="0">
              <a:lnSpc>
                <a:spcPct val="80000"/>
              </a:lnSpc>
              <a:spcBef>
                <a:spcPts val="500"/>
              </a:spcBef>
              <a:buClrTx/>
              <a:buSzTx/>
              <a:buFontTx/>
              <a:buNone/>
              <a:defRPr sz="2400"/>
            </a:pPr>
            <a:r>
              <a:rPr i="1">
                <a:solidFill>
                  <a:srgbClr val="0099CC"/>
                </a:solidFill>
              </a:rPr>
              <a:t>1P 4,1 wappnet auch ihr euch mit derselben Denkweise,</a:t>
            </a:r>
          </a:p>
          <a:p>
            <a:pPr marL="0" indent="0">
              <a:lnSpc>
                <a:spcPct val="80000"/>
              </a:lnSpc>
              <a:spcBef>
                <a:spcPts val="500"/>
              </a:spcBef>
              <a:buClrTx/>
              <a:buSzTx/>
              <a:buFontTx/>
              <a:buNone/>
              <a:defRPr sz="2400"/>
            </a:pPr>
            <a:r>
              <a:rPr i="1">
                <a:solidFill>
                  <a:srgbClr val="0099CC"/>
                </a:solidFill>
              </a:rPr>
              <a:t>Off 2,5 Denke also daran, wovon du gefallen bist, und tue Buße</a:t>
            </a:r>
            <a:r>
              <a:rPr i="1"/>
              <a:t> </a:t>
            </a:r>
            <a:r>
              <a:rPr i="1">
                <a:solidFill>
                  <a:srgbClr val="0099CC"/>
                </a:solidFill>
              </a:rPr>
              <a:t>(= ändere deinen Sinn; = denke um)</a:t>
            </a:r>
          </a:p>
          <a:p>
            <a:pPr marL="0" indent="0">
              <a:lnSpc>
                <a:spcPct val="80000"/>
              </a:lnSpc>
              <a:spcBef>
                <a:spcPts val="500"/>
              </a:spcBef>
              <a:buClrTx/>
              <a:buSzTx/>
              <a:buFontTx/>
              <a:buNone/>
              <a:defRPr sz="2400"/>
            </a:pPr>
            <a:r>
              <a:rPr i="1">
                <a:solidFill>
                  <a:srgbClr val="0099CC"/>
                </a:solidFill>
              </a:rPr>
              <a:t>Off 3,3 Denke also daran, wie du empfangen und gehört hast, und bewahre es und tue Buße (= ändere deinen Sinn = denke um).</a:t>
            </a:r>
            <a:r>
              <a:rPr i="1"/>
              <a:t> </a:t>
            </a:r>
          </a:p>
          <a:p>
            <a:pPr marL="0" indent="0">
              <a:lnSpc>
                <a:spcPct val="80000"/>
              </a:lnSpc>
              <a:spcBef>
                <a:spcPts val="500"/>
              </a:spcBef>
              <a:buClrTx/>
              <a:buSzTx/>
              <a:buFontTx/>
              <a:buNone/>
              <a:defRPr sz="2400"/>
            </a:pPr>
            <a:r>
              <a:rPr i="1">
                <a:solidFill>
                  <a:srgbClr val="0099CC"/>
                </a:solidFill>
              </a:rPr>
              <a:t>Lk 17,32 Denkt an Lots Frau!</a:t>
            </a:r>
          </a:p>
          <a:p>
            <a:pPr marL="0" indent="0">
              <a:lnSpc>
                <a:spcPct val="80000"/>
              </a:lnSpc>
              <a:spcBef>
                <a:spcPts val="500"/>
              </a:spcBef>
              <a:buClrTx/>
              <a:buSzTx/>
              <a:buFontTx/>
              <a:buNone/>
              <a:defRPr sz="2400"/>
            </a:pPr>
            <a:r>
              <a:rPr i="1">
                <a:solidFill>
                  <a:srgbClr val="0099CC"/>
                </a:solidFill>
              </a:rPr>
              <a:t>Jh 15,20 Denkt an das Wort, das ich euch sagte:</a:t>
            </a:r>
          </a:p>
          <a:p>
            <a:pPr marL="0" indent="0">
              <a:lnSpc>
                <a:spcPct val="80000"/>
              </a:lnSpc>
              <a:spcBef>
                <a:spcPts val="500"/>
              </a:spcBef>
              <a:buClrTx/>
              <a:buSzTx/>
              <a:buFontTx/>
              <a:buNone/>
              <a:defRPr sz="2400"/>
            </a:pPr>
            <a:r>
              <a:rPr i="1">
                <a:solidFill>
                  <a:srgbClr val="0099CC"/>
                </a:solidFill>
              </a:rPr>
              <a:t>Ag 20,31 Darum seid wachsam und denkt daran, dass …</a:t>
            </a:r>
          </a:p>
          <a:p>
            <a:pPr marL="0" indent="0">
              <a:lnSpc>
                <a:spcPct val="80000"/>
              </a:lnSpc>
              <a:spcBef>
                <a:spcPts val="500"/>
              </a:spcBef>
              <a:buClrTx/>
              <a:buSzTx/>
              <a:buFontTx/>
              <a:buNone/>
              <a:defRPr sz="2400"/>
            </a:pPr>
            <a:r>
              <a:rPr i="1">
                <a:solidFill>
                  <a:srgbClr val="0099CC"/>
                </a:solidFill>
              </a:rPr>
              <a:t>Ag 20,35 … zeigte ich euch .., dass man so arbeiten und … an die Worte des Herrn Jesus denken sollte …</a:t>
            </a:r>
          </a:p>
          <a:p>
            <a:pPr marL="0" indent="0">
              <a:lnSpc>
                <a:spcPct val="80000"/>
              </a:lnSpc>
              <a:spcBef>
                <a:spcPts val="500"/>
              </a:spcBef>
              <a:buClrTx/>
              <a:buSzTx/>
              <a:buFontTx/>
              <a:buNone/>
              <a:defRPr sz="2400"/>
            </a:pPr>
            <a:r>
              <a:rPr i="1">
                <a:solidFill>
                  <a:srgbClr val="0099CC"/>
                </a:solidFill>
              </a:rPr>
              <a:t>Rm 1,20 sein Unsichtbares wird von der Erschaffung der Welt her an dem Gemachten mit dem Denksinn geschaut</a:t>
            </a:r>
          </a:p>
        </p:txBody>
      </p:sp>
      <p:sp>
        <p:nvSpPr>
          <p:cNvPr id="217" name="Shape 217"/>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17</a:t>
            </a:fld>
            <a:endParaRPr/>
          </a:p>
        </p:txBody>
      </p:sp>
    </p:spTree>
  </p:cSld>
  <p:clrMapOvr>
    <a:masterClrMapping/>
  </p:clrMapOvr>
  <mc:AlternateContent xmlns:mc="http://schemas.openxmlformats.org/markup-compatibility/2006" xmlns:p14="http://schemas.microsoft.com/office/powerpoint/2010/main">
    <mc:Choice Requires="p14">
      <p:transition spd="slow">
        <p:wipe dir="d"/>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Shape 219"/>
          <p:cNvSpPr>
            <a:spLocks noGrp="1"/>
          </p:cNvSpPr>
          <p:nvPr>
            <p:ph type="title"/>
          </p:nvPr>
        </p:nvSpPr>
        <p:spPr>
          <a:xfrm>
            <a:off x="179511" y="188639"/>
            <a:ext cx="8784978" cy="576066"/>
          </a:xfrm>
          <a:prstGeom prst="rect">
            <a:avLst/>
          </a:prstGeom>
        </p:spPr>
        <p:txBody>
          <a:bodyPr>
            <a:normAutofit/>
          </a:bodyPr>
          <a:lstStyle/>
          <a:p>
            <a:pPr defTabSz="768095">
              <a:defRPr sz="3359"/>
            </a:pPr>
            <a:r>
              <a:t>A. </a:t>
            </a:r>
            <a:r>
              <a:rPr cap="small"/>
              <a:t>Biblisches zum Denken</a:t>
            </a:r>
          </a:p>
        </p:txBody>
      </p:sp>
      <p:sp>
        <p:nvSpPr>
          <p:cNvPr id="220" name="Shape 220"/>
          <p:cNvSpPr>
            <a:spLocks noGrp="1"/>
          </p:cNvSpPr>
          <p:nvPr>
            <p:ph type="body" idx="1"/>
          </p:nvPr>
        </p:nvSpPr>
        <p:spPr>
          <a:xfrm>
            <a:off x="0" y="836711"/>
            <a:ext cx="9144000" cy="6021290"/>
          </a:xfrm>
          <a:prstGeom prst="rect">
            <a:avLst/>
          </a:prstGeom>
        </p:spPr>
        <p:txBody>
          <a:bodyPr>
            <a:normAutofit/>
          </a:bodyPr>
          <a:lstStyle/>
          <a:p>
            <a:pPr marL="0" lvl="1" indent="226313" defTabSz="905255">
              <a:spcBef>
                <a:spcPts val="500"/>
              </a:spcBef>
              <a:buClrTx/>
              <a:buSzTx/>
              <a:buFontTx/>
              <a:buNone/>
              <a:defRPr sz="2574">
                <a:solidFill>
                  <a:srgbClr val="000000"/>
                </a:solidFill>
              </a:defRPr>
            </a:pPr>
            <a:r>
              <a:t>4. Gott gab uns einen Sinn, ihn zu erkennen. 1Jh 5,19.20</a:t>
            </a:r>
            <a:endParaRPr i="1"/>
          </a:p>
          <a:p>
            <a:pPr marL="0" lvl="1" indent="226313" defTabSz="905255">
              <a:lnSpc>
                <a:spcPct val="90000"/>
              </a:lnSpc>
              <a:spcBef>
                <a:spcPts val="600"/>
              </a:spcBef>
              <a:buClrTx/>
              <a:buSzTx/>
              <a:buFontTx/>
              <a:buNone/>
              <a:defRPr sz="2376">
                <a:solidFill>
                  <a:srgbClr val="4C9BC0"/>
                </a:solidFill>
              </a:defRPr>
            </a:pPr>
            <a:r>
              <a:rPr i="1"/>
              <a:t>Die ganze Welt liegt in dem Bösen. Aber … der Sohn Gottes … hat uns einen Sinn (= ein Denken) gegeben, damit wir den Wahrhaftigen kennenlernen [können], … Jesus Christus.</a:t>
            </a:r>
          </a:p>
          <a:p>
            <a:pPr marL="0" lvl="1" indent="226313" defTabSz="905255">
              <a:spcBef>
                <a:spcPts val="600"/>
              </a:spcBef>
              <a:buClrTx/>
              <a:buSzTx/>
              <a:buFontTx/>
              <a:buNone/>
              <a:defRPr sz="2574">
                <a:solidFill>
                  <a:srgbClr val="262626"/>
                </a:solidFill>
              </a:defRPr>
            </a:pPr>
            <a:r>
              <a:t>5. Gott achtet auf unser Denken. Ps 139,2 (</a:t>
            </a:r>
            <a:r>
              <a:rPr i="1">
                <a:solidFill>
                  <a:srgbClr val="0099CC"/>
                </a:solidFill>
              </a:rPr>
              <a:t>Du merkst auf mein Denken von ferne</a:t>
            </a:r>
            <a:r>
              <a:rPr>
                <a:solidFill>
                  <a:srgbClr val="0099CC"/>
                </a:solidFill>
              </a:rPr>
              <a:t>.</a:t>
            </a:r>
            <a:r>
              <a:t>) Daher sollen auch wir darauf achten. …</a:t>
            </a:r>
          </a:p>
          <a:p>
            <a:pPr marL="0" lvl="2" indent="452627" defTabSz="905255">
              <a:spcBef>
                <a:spcPts val="500"/>
              </a:spcBef>
              <a:buClrTx/>
              <a:buSzTx/>
              <a:buFontTx/>
              <a:buNone/>
              <a:defRPr sz="2376">
                <a:solidFill>
                  <a:srgbClr val="C00000"/>
                </a:solidFill>
              </a:defRPr>
            </a:pPr>
            <a:r>
              <a:rPr sz="2574">
                <a:solidFill>
                  <a:srgbClr val="262626"/>
                </a:solidFill>
              </a:rPr>
              <a:t>  </a:t>
            </a:r>
            <a:r>
              <a:t>a. nicht Vergebliches sinnen. Ps 2,1</a:t>
            </a:r>
          </a:p>
          <a:p>
            <a:pPr marL="0" lvl="2" indent="452627" defTabSz="905255">
              <a:spcBef>
                <a:spcPts val="500"/>
              </a:spcBef>
              <a:buClrTx/>
              <a:buSzTx/>
              <a:buFontTx/>
              <a:buNone/>
              <a:defRPr sz="2376">
                <a:solidFill>
                  <a:srgbClr val="C00000"/>
                </a:solidFill>
              </a:defRPr>
            </a:pPr>
            <a:r>
              <a:t>  b. nicht auf Hohes sinnen. Rm 12,16 </a:t>
            </a:r>
          </a:p>
          <a:p>
            <a:pPr marL="0" lvl="1" indent="226313" defTabSz="905255">
              <a:lnSpc>
                <a:spcPct val="90000"/>
              </a:lnSpc>
              <a:spcBef>
                <a:spcPts val="600"/>
              </a:spcBef>
              <a:buClrTx/>
              <a:buSzTx/>
              <a:buFontTx/>
              <a:buNone/>
              <a:defRPr sz="2376"/>
            </a:pPr>
            <a:r>
              <a:rPr i="1">
                <a:solidFill>
                  <a:srgbClr val="0099CC"/>
                </a:solidFill>
              </a:rPr>
              <a:t>Sinnt nicht auf die hohen Dinge, …! </a:t>
            </a:r>
          </a:p>
          <a:p>
            <a:pPr marL="0" lvl="2" indent="452627" defTabSz="905255">
              <a:lnSpc>
                <a:spcPct val="90000"/>
              </a:lnSpc>
              <a:spcBef>
                <a:spcPts val="600"/>
              </a:spcBef>
              <a:buClrTx/>
              <a:buSzTx/>
              <a:buFontTx/>
              <a:buNone/>
              <a:defRPr sz="2376"/>
            </a:pPr>
            <a:r>
              <a:rPr i="1">
                <a:solidFill>
                  <a:srgbClr val="0099CC"/>
                </a:solidFill>
              </a:rPr>
              <a:t>  </a:t>
            </a:r>
            <a:r>
              <a:rPr>
                <a:solidFill>
                  <a:srgbClr val="B12060"/>
                </a:solidFill>
              </a:rPr>
              <a:t>c. gesunden Sinnes sein. Tit 2,2-6</a:t>
            </a:r>
          </a:p>
          <a:p>
            <a:pPr marL="0" lvl="1" indent="226313" defTabSz="905255">
              <a:lnSpc>
                <a:spcPct val="90000"/>
              </a:lnSpc>
              <a:spcBef>
                <a:spcPts val="600"/>
              </a:spcBef>
              <a:buClrTx/>
              <a:buSzTx/>
              <a:buFontTx/>
              <a:buNone/>
              <a:defRPr sz="2376"/>
            </a:pPr>
            <a:r>
              <a:rPr i="1">
                <a:solidFill>
                  <a:srgbClr val="67859F"/>
                </a:solidFill>
              </a:rPr>
              <a:t>Zu den alten Männern [rede], dass sie nüchtern seien, ehrbar, </a:t>
            </a:r>
            <a:r>
              <a:rPr i="1">
                <a:solidFill>
                  <a:srgbClr val="000000"/>
                </a:solidFill>
              </a:rPr>
              <a:t>gesunden</a:t>
            </a:r>
            <a:r>
              <a:rPr i="1">
                <a:solidFill>
                  <a:srgbClr val="67859F"/>
                </a:solidFill>
              </a:rPr>
              <a:t> </a:t>
            </a:r>
            <a:r>
              <a:rPr i="1">
                <a:solidFill>
                  <a:srgbClr val="000000"/>
                </a:solidFill>
              </a:rPr>
              <a:t>Sinnes</a:t>
            </a:r>
            <a:r>
              <a:rPr i="1">
                <a:solidFill>
                  <a:srgbClr val="67859F"/>
                </a:solidFill>
              </a:rPr>
              <a:t> …; </a:t>
            </a:r>
            <a:r>
              <a:rPr i="1" baseline="31999">
                <a:solidFill>
                  <a:srgbClr val="67859F"/>
                </a:solidFill>
              </a:rPr>
              <a:t>3</a:t>
            </a:r>
            <a:r>
              <a:rPr i="1">
                <a:solidFill>
                  <a:srgbClr val="67859F"/>
                </a:solidFill>
              </a:rPr>
              <a:t> zu den alten Frauen ebenso, dass sie in einem Verhalten [seien], wie es Heiligen geziemt, …., </a:t>
            </a:r>
            <a:r>
              <a:rPr i="1" baseline="31999">
                <a:solidFill>
                  <a:srgbClr val="67859F"/>
                </a:solidFill>
              </a:rPr>
              <a:t>4</a:t>
            </a:r>
            <a:r>
              <a:rPr i="1">
                <a:solidFill>
                  <a:srgbClr val="67859F"/>
                </a:solidFill>
              </a:rPr>
              <a:t> damit sie den jungen Frauen zu </a:t>
            </a:r>
            <a:r>
              <a:rPr i="1">
                <a:solidFill>
                  <a:srgbClr val="000000"/>
                </a:solidFill>
              </a:rPr>
              <a:t>gesundem Sinn</a:t>
            </a:r>
            <a:r>
              <a:rPr i="1">
                <a:solidFill>
                  <a:srgbClr val="67859F"/>
                </a:solidFill>
              </a:rPr>
              <a:t> verhelfen, sodass sie ihre Männer lieben, ihre Kinder lieben, </a:t>
            </a:r>
            <a:r>
              <a:rPr i="1" baseline="31999">
                <a:solidFill>
                  <a:srgbClr val="67859F"/>
                </a:solidFill>
              </a:rPr>
              <a:t>5</a:t>
            </a:r>
            <a:r>
              <a:rPr i="1">
                <a:solidFill>
                  <a:srgbClr val="67859F"/>
                </a:solidFill>
              </a:rPr>
              <a:t> </a:t>
            </a:r>
            <a:r>
              <a:rPr i="1">
                <a:solidFill>
                  <a:srgbClr val="000000"/>
                </a:solidFill>
              </a:rPr>
              <a:t>gesunden Sinnes</a:t>
            </a:r>
            <a:r>
              <a:rPr i="1">
                <a:solidFill>
                  <a:srgbClr val="67859F"/>
                </a:solidFill>
              </a:rPr>
              <a:t> sind, keusch … </a:t>
            </a:r>
            <a:r>
              <a:rPr i="1" baseline="31999">
                <a:solidFill>
                  <a:srgbClr val="67859F"/>
                </a:solidFill>
              </a:rPr>
              <a:t>6</a:t>
            </a:r>
            <a:r>
              <a:rPr i="1">
                <a:solidFill>
                  <a:srgbClr val="67859F"/>
                </a:solidFill>
              </a:rPr>
              <a:t> Die jüngeren Männer rufe ebenso auf, </a:t>
            </a:r>
            <a:r>
              <a:rPr i="1">
                <a:solidFill>
                  <a:srgbClr val="000000"/>
                </a:solidFill>
              </a:rPr>
              <a:t>gesunden Sinnes</a:t>
            </a:r>
            <a:r>
              <a:rPr i="1">
                <a:solidFill>
                  <a:srgbClr val="67859F"/>
                </a:solidFill>
              </a:rPr>
              <a:t> zu sein</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20">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2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22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22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220">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220">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220">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iterate>
                                    <p:tmAbs val="0"/>
                                  </p:iterate>
                                  <p:childTnLst>
                                    <p:set>
                                      <p:cBhvr>
                                        <p:cTn id="32" fill="hold"/>
                                        <p:tgtEl>
                                          <p:spTgt spid="220">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iterate>
                                    <p:tmAbs val="0"/>
                                  </p:iterate>
                                  <p:childTnLst>
                                    <p:set>
                                      <p:cBhvr>
                                        <p:cTn id="36" fill="hold"/>
                                        <p:tgtEl>
                                          <p:spTgt spid="220">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iterate>
                                    <p:tmAbs val="0"/>
                                  </p:iterate>
                                  <p:childTnLst>
                                    <p:set>
                                      <p:cBhvr>
                                        <p:cTn id="40" fill="hold"/>
                                        <p:tgtEl>
                                          <p:spTgt spid="22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 grpId="1" build="p" bldLvl="5"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Shape 222"/>
          <p:cNvSpPr>
            <a:spLocks noGrp="1"/>
          </p:cNvSpPr>
          <p:nvPr>
            <p:ph type="body" idx="1"/>
          </p:nvPr>
        </p:nvSpPr>
        <p:spPr>
          <a:xfrm>
            <a:off x="0" y="514945"/>
            <a:ext cx="9144000" cy="6343056"/>
          </a:xfrm>
          <a:prstGeom prst="rect">
            <a:avLst/>
          </a:prstGeom>
        </p:spPr>
        <p:txBody>
          <a:bodyPr>
            <a:normAutofit/>
          </a:bodyPr>
          <a:lstStyle/>
          <a:p>
            <a:pPr marL="0" lvl="1" indent="228600">
              <a:spcBef>
                <a:spcPts val="600"/>
              </a:spcBef>
              <a:buClrTx/>
              <a:buSzTx/>
              <a:buFontTx/>
              <a:buNone/>
              <a:defRPr sz="2600">
                <a:solidFill>
                  <a:srgbClr val="262626"/>
                </a:solidFill>
              </a:defRPr>
            </a:pPr>
            <a:r>
              <a:t>6. Wir sollen viel über Gottes Wort nachdenken. Ps 1,2</a:t>
            </a:r>
          </a:p>
          <a:p>
            <a:pPr marL="0" lvl="1" indent="228600">
              <a:spcBef>
                <a:spcPts val="600"/>
              </a:spcBef>
              <a:buClrTx/>
              <a:buSzTx/>
              <a:buFontTx/>
              <a:buNone/>
              <a:defRPr sz="2600">
                <a:solidFill>
                  <a:srgbClr val="262626"/>
                </a:solidFill>
              </a:defRPr>
            </a:pPr>
            <a:r>
              <a:t>7. Wir sollen auf das sinnen, was „droben“ ist. Kol 3,2</a:t>
            </a:r>
          </a:p>
          <a:p>
            <a:pPr marL="0" lvl="1" indent="228600">
              <a:spcBef>
                <a:spcPts val="600"/>
              </a:spcBef>
              <a:buClrTx/>
              <a:buSzTx/>
              <a:buFontTx/>
              <a:buNone/>
              <a:defRPr sz="2600">
                <a:solidFill>
                  <a:srgbClr val="262626"/>
                </a:solidFill>
              </a:defRPr>
            </a:pPr>
            <a:r>
              <a:t>8. Gott will, dass unser Denken in Christus bleibt. Php 4,7</a:t>
            </a:r>
          </a:p>
          <a:p>
            <a:pPr marL="0" lvl="1" indent="228600">
              <a:lnSpc>
                <a:spcPct val="80000"/>
              </a:lnSpc>
              <a:spcBef>
                <a:spcPts val="500"/>
              </a:spcBef>
              <a:buClrTx/>
              <a:buSzTx/>
              <a:buFontTx/>
              <a:buNone/>
              <a:defRPr sz="2400"/>
            </a:pPr>
            <a:r>
              <a:rPr i="1">
                <a:solidFill>
                  <a:srgbClr val="0099CC"/>
                </a:solidFill>
              </a:rPr>
              <a:t>Php 4,7 und der Friede Gottes, der alle Denkfähigkeit übersteigt, wird eure Herzen und eure Gedanken in Gewahrsam halten in</a:t>
            </a:r>
            <a:r>
              <a:rPr i="1"/>
              <a:t> </a:t>
            </a:r>
            <a:r>
              <a:rPr i="1">
                <a:solidFill>
                  <a:srgbClr val="0099CC"/>
                </a:solidFill>
              </a:rPr>
              <a:t>Christus Jesus</a:t>
            </a:r>
            <a:r>
              <a:rPr i="1"/>
              <a:t>. </a:t>
            </a:r>
          </a:p>
          <a:p>
            <a:pPr marL="0" lvl="1" indent="228600">
              <a:lnSpc>
                <a:spcPct val="80000"/>
              </a:lnSpc>
              <a:spcBef>
                <a:spcPts val="500"/>
              </a:spcBef>
              <a:buClrTx/>
              <a:buSzTx/>
              <a:buFontTx/>
              <a:buNone/>
              <a:defRPr sz="2400"/>
            </a:pPr>
            <a:r>
              <a:rPr sz="2600">
                <a:solidFill>
                  <a:srgbClr val="262626"/>
                </a:solidFill>
              </a:rPr>
              <a:t>9</a:t>
            </a:r>
            <a:r>
              <a:t>. Unsere Gedanken dürfen nicht weggezogen werden. 2Kr 11,3 </a:t>
            </a:r>
          </a:p>
          <a:p>
            <a:pPr marL="0" lvl="1" indent="228600">
              <a:lnSpc>
                <a:spcPct val="80000"/>
              </a:lnSpc>
              <a:spcBef>
                <a:spcPts val="500"/>
              </a:spcBef>
              <a:buClrTx/>
              <a:buSzTx/>
              <a:buFontTx/>
              <a:buNone/>
              <a:defRPr sz="2400"/>
            </a:pPr>
            <a:r>
              <a:rPr i="1">
                <a:solidFill>
                  <a:srgbClr val="0099CC"/>
                </a:solidFill>
              </a:rPr>
              <a:t>Aber ich fürchte, ob nicht etwa, wie die Schlange in ihrer Verschlagenheit Eva betrog, so eure Gedanken verdorben sein könnten, weg‹gezogen› von der Einfalt gegen Christus </a:t>
            </a:r>
          </a:p>
          <a:p>
            <a:pPr marL="0" lvl="1" indent="228600">
              <a:lnSpc>
                <a:spcPct val="80000"/>
              </a:lnSpc>
              <a:spcBef>
                <a:spcPts val="500"/>
              </a:spcBef>
              <a:buClrTx/>
              <a:buSzTx/>
              <a:buFontTx/>
              <a:buNone/>
              <a:defRPr sz="2400"/>
            </a:pPr>
            <a:r>
              <a:rPr sz="2600">
                <a:solidFill>
                  <a:srgbClr val="262626"/>
                </a:solidFill>
              </a:rPr>
              <a:t>10</a:t>
            </a:r>
            <a:r>
              <a:t>. Wir sollen Gott mit dem Denken lieben. Mt 22,37</a:t>
            </a:r>
          </a:p>
          <a:p>
            <a:pPr marL="0" lvl="1" indent="228600">
              <a:lnSpc>
                <a:spcPct val="80000"/>
              </a:lnSpc>
              <a:spcBef>
                <a:spcPts val="500"/>
              </a:spcBef>
              <a:buClrTx/>
              <a:buSzTx/>
              <a:buFontTx/>
              <a:buNone/>
              <a:defRPr sz="2400"/>
            </a:pPr>
            <a:r>
              <a:rPr i="1">
                <a:solidFill>
                  <a:srgbClr val="0099CC"/>
                </a:solidFill>
              </a:rPr>
              <a:t>Du sollst den Herrn, deinen Gott, lieben … mit deinem ganzen Denken</a:t>
            </a:r>
            <a:r>
              <a:rPr i="1"/>
              <a:t>.</a:t>
            </a:r>
            <a:endParaRPr sz="2600">
              <a:solidFill>
                <a:srgbClr val="262626"/>
              </a:solidFill>
            </a:endParaRPr>
          </a:p>
          <a:p>
            <a:pPr marL="0" lvl="1" indent="228600">
              <a:spcBef>
                <a:spcPts val="600"/>
              </a:spcBef>
              <a:buClrTx/>
              <a:buSzTx/>
              <a:buFontTx/>
              <a:buNone/>
              <a:defRPr sz="2600">
                <a:solidFill>
                  <a:srgbClr val="262626"/>
                </a:solidFill>
              </a:defRPr>
            </a:pPr>
            <a:r>
              <a:t>11. Wir sollen alle gleich denken, nämlich so wie Gott. 1Kr 1,10</a:t>
            </a:r>
          </a:p>
          <a:p>
            <a:pPr marL="0" lvl="1" indent="228600">
              <a:lnSpc>
                <a:spcPct val="90000"/>
              </a:lnSpc>
              <a:spcBef>
                <a:spcPts val="600"/>
              </a:spcBef>
              <a:buClrTx/>
              <a:buSzTx/>
              <a:buFontTx/>
              <a:buNone/>
              <a:defRPr sz="2400"/>
            </a:pPr>
            <a:r>
              <a:rPr i="1">
                <a:solidFill>
                  <a:srgbClr val="0099CC"/>
                </a:solidFill>
              </a:rPr>
              <a:t>Ich rufe euch aber auf, Brüder, …, dass ihr alle dasselbe sagt …, ihr aber zurecht gebracht sein mögt in demselben Sinn [des Denkens] und in derselben Auffassung</a:t>
            </a:r>
            <a:r>
              <a:t> </a:t>
            </a:r>
          </a:p>
          <a:p>
            <a:pPr marL="0" lvl="2" indent="457200">
              <a:lnSpc>
                <a:spcPct val="90000"/>
              </a:lnSpc>
              <a:spcBef>
                <a:spcPts val="600"/>
              </a:spcBef>
              <a:buClrTx/>
              <a:buSzTx/>
              <a:buFontTx/>
              <a:buNone/>
              <a:defRPr sz="2400"/>
            </a:pPr>
            <a:endParaRPr/>
          </a:p>
        </p:txBody>
      </p:sp>
    </p:spTree>
  </p:cSld>
  <p:clrMapOvr>
    <a:masterClrMapping/>
  </p:clrMapOvr>
  <mc:AlternateContent xmlns:mc="http://schemas.openxmlformats.org/markup-compatibility/2006" xmlns:p14="http://schemas.microsoft.com/office/powerpoint/2010/main">
    <mc:Choice Requires="p14">
      <p:transition spd="slow">
        <p:wipe dir="d"/>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22">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2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22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22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222">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222">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222">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iterate>
                                    <p:tmAbs val="0"/>
                                  </p:iterate>
                                  <p:childTnLst>
                                    <p:set>
                                      <p:cBhvr>
                                        <p:cTn id="32" fill="hold"/>
                                        <p:tgtEl>
                                          <p:spTgt spid="222">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iterate>
                                    <p:tmAbs val="0"/>
                                  </p:iterate>
                                  <p:childTnLst>
                                    <p:set>
                                      <p:cBhvr>
                                        <p:cTn id="36" fill="hold"/>
                                        <p:tgtEl>
                                          <p:spTgt spid="222">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iterate>
                                    <p:tmAbs val="0"/>
                                  </p:iterate>
                                  <p:childTnLst>
                                    <p:set>
                                      <p:cBhvr>
                                        <p:cTn id="40" fill="hold"/>
                                        <p:tgtEl>
                                          <p:spTgt spid="222">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1" nodeType="clickEffect">
                                  <p:stCondLst>
                                    <p:cond delay="0"/>
                                  </p:stCondLst>
                                  <p:iterate>
                                    <p:tmAbs val="0"/>
                                  </p:iterate>
                                  <p:childTnLst>
                                    <p:set>
                                      <p:cBhvr>
                                        <p:cTn id="44" fill="hold"/>
                                        <p:tgtEl>
                                          <p:spTgt spid="222">
                                            <p:txEl>
                                              <p:pRg st="9" end="9"/>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1" nodeType="clickEffect">
                                  <p:stCondLst>
                                    <p:cond delay="0"/>
                                  </p:stCondLst>
                                  <p:iterate>
                                    <p:tmAbs val="0"/>
                                  </p:iterate>
                                  <p:childTnLst>
                                    <p:set>
                                      <p:cBhvr>
                                        <p:cTn id="48" fill="hold"/>
                                        <p:tgtEl>
                                          <p:spTgt spid="222">
                                            <p:txEl>
                                              <p:pRg st="10" end="1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1" nodeType="clickEffect">
                                  <p:stCondLst>
                                    <p:cond delay="0"/>
                                  </p:stCondLst>
                                  <p:iterate>
                                    <p:tmAbs val="0"/>
                                  </p:iterate>
                                  <p:childTnLst>
                                    <p:set>
                                      <p:cBhvr>
                                        <p:cTn id="52" fill="hold"/>
                                        <p:tgtEl>
                                          <p:spTgt spid="22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 grpId="1" build="p" bldLvl="5"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hape 168"/>
          <p:cNvSpPr>
            <a:spLocks noGrp="1"/>
          </p:cNvSpPr>
          <p:nvPr>
            <p:ph type="title"/>
          </p:nvPr>
        </p:nvSpPr>
        <p:spPr>
          <a:prstGeom prst="rect">
            <a:avLst/>
          </a:prstGeom>
        </p:spPr>
        <p:txBody>
          <a:bodyPr/>
          <a:lstStyle/>
          <a:p>
            <a:r>
              <a:t>A. Einleitendes</a:t>
            </a:r>
          </a:p>
        </p:txBody>
      </p:sp>
      <p:sp>
        <p:nvSpPr>
          <p:cNvPr id="169" name="Shape 169"/>
          <p:cNvSpPr>
            <a:spLocks noGrp="1"/>
          </p:cNvSpPr>
          <p:nvPr>
            <p:ph type="body" idx="1"/>
          </p:nvPr>
        </p:nvSpPr>
        <p:spPr>
          <a:prstGeom prst="rect">
            <a:avLst/>
          </a:prstGeom>
        </p:spPr>
        <p:txBody>
          <a:bodyPr/>
          <a:lstStyle/>
          <a:p>
            <a:pPr>
              <a:defRPr>
                <a:solidFill>
                  <a:srgbClr val="000000"/>
                </a:solidFill>
              </a:defRPr>
            </a:pPr>
            <a:r>
              <a:t>2M 20,4: „Du sollst dir </a:t>
            </a:r>
            <a:r>
              <a:rPr u="sng"/>
              <a:t>kein</a:t>
            </a:r>
            <a:r>
              <a:t> Bild machen. .. Du sollst dich nicht … niederbeugen und (ihm) nicht dienen …!“ </a:t>
            </a:r>
          </a:p>
          <a:p>
            <a:pPr>
              <a:defRPr>
                <a:solidFill>
                  <a:srgbClr val="000000"/>
                </a:solidFill>
              </a:defRPr>
            </a:pPr>
            <a:r>
              <a:t>Gottes Weg, unser Denken zu erreichen, ist das WORT. </a:t>
            </a:r>
          </a:p>
          <a:p>
            <a:pPr>
              <a:defRPr>
                <a:solidFill>
                  <a:srgbClr val="000000"/>
                </a:solidFill>
              </a:defRPr>
            </a:pPr>
            <a:r>
              <a:t>Bilder beeinflussen, schließen das Denken kurz. </a:t>
            </a:r>
            <a:r>
              <a:rPr b="0"/>
              <a:t>(Neil Postman)</a:t>
            </a:r>
          </a:p>
          <a:p>
            <a:r>
              <a:t>Je mehr man sich vom WORT wegbewegt, desto wichtiger wird das BILD. </a:t>
            </a:r>
          </a:p>
        </p:txBody>
      </p:sp>
      <p:sp>
        <p:nvSpPr>
          <p:cNvPr id="170" name="Shape 170"/>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a:t>
            </a:fld>
            <a:endParaRPr/>
          </a:p>
        </p:txBody>
      </p:sp>
    </p:spTree>
  </p:cSld>
  <p:clrMapOvr>
    <a:masterClrMapping/>
  </p:clrMapOvr>
  <mc:AlternateContent xmlns:mc="http://schemas.openxmlformats.org/markup-compatibility/2006" xmlns:p14="http://schemas.microsoft.com/office/powerpoint/2010/main">
    <mc:Choice Requires="p14">
      <p:transition spd="slow">
        <p:wipe dir="d"/>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69">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6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6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69">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16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 grpId="1" build="p" bldLvl="5"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Shape 224"/>
          <p:cNvSpPr>
            <a:spLocks noGrp="1"/>
          </p:cNvSpPr>
          <p:nvPr>
            <p:ph type="title"/>
          </p:nvPr>
        </p:nvSpPr>
        <p:spPr>
          <a:xfrm>
            <a:off x="179511" y="188639"/>
            <a:ext cx="8784978" cy="576066"/>
          </a:xfrm>
          <a:prstGeom prst="rect">
            <a:avLst/>
          </a:prstGeom>
        </p:spPr>
        <p:txBody>
          <a:bodyPr>
            <a:normAutofit/>
          </a:bodyPr>
          <a:lstStyle/>
          <a:p>
            <a:pPr defTabSz="768095">
              <a:defRPr sz="3359"/>
            </a:pPr>
            <a:r>
              <a:t>B. </a:t>
            </a:r>
            <a:r>
              <a:rPr cap="small"/>
              <a:t>Über unser Gehirn</a:t>
            </a:r>
          </a:p>
        </p:txBody>
      </p:sp>
      <p:sp>
        <p:nvSpPr>
          <p:cNvPr id="225" name="Shape 225"/>
          <p:cNvSpPr>
            <a:spLocks noGrp="1"/>
          </p:cNvSpPr>
          <p:nvPr>
            <p:ph type="body" idx="1"/>
          </p:nvPr>
        </p:nvSpPr>
        <p:spPr>
          <a:xfrm>
            <a:off x="0" y="980727"/>
            <a:ext cx="9144000" cy="5877274"/>
          </a:xfrm>
          <a:prstGeom prst="rect">
            <a:avLst/>
          </a:prstGeom>
        </p:spPr>
        <p:txBody>
          <a:bodyPr>
            <a:normAutofit/>
          </a:bodyPr>
          <a:lstStyle/>
          <a:p>
            <a:pPr marL="808892" lvl="1" indent="-351692">
              <a:buClr>
                <a:schemeClr val="accent2"/>
              </a:buClr>
              <a:defRPr sz="2600">
                <a:solidFill>
                  <a:srgbClr val="262626"/>
                </a:solidFill>
              </a:defRPr>
            </a:pPr>
            <a:r>
              <a:rPr sz="3200"/>
              <a:t>1. Das </a:t>
            </a:r>
            <a:r>
              <a:rPr sz="3200" u="sng"/>
              <a:t>Glückssystem</a:t>
            </a:r>
            <a:r>
              <a:rPr sz="3200"/>
              <a:t> des Gehirns</a:t>
            </a:r>
          </a:p>
          <a:p>
            <a:pPr marL="808892" lvl="1" indent="-351692">
              <a:buClr>
                <a:schemeClr val="accent2"/>
              </a:buClr>
              <a:defRPr sz="2600">
                <a:solidFill>
                  <a:srgbClr val="262626"/>
                </a:solidFill>
              </a:defRPr>
            </a:pPr>
            <a:r>
              <a:rPr sz="3200"/>
              <a:t>2. Das </a:t>
            </a:r>
            <a:r>
              <a:rPr sz="3200" u="sng"/>
              <a:t>Ruhesystem</a:t>
            </a:r>
            <a:r>
              <a:rPr sz="3200"/>
              <a:t> des Gehirns</a:t>
            </a:r>
          </a:p>
          <a:p>
            <a:pPr marL="808892" lvl="1" indent="-351692">
              <a:buClr>
                <a:schemeClr val="accent2"/>
              </a:buClr>
              <a:defRPr sz="2600">
                <a:solidFill>
                  <a:srgbClr val="262626"/>
                </a:solidFill>
              </a:defRPr>
            </a:pPr>
            <a:r>
              <a:rPr sz="3200"/>
              <a:t>3. Das </a:t>
            </a:r>
            <a:r>
              <a:rPr sz="3200" u="sng"/>
              <a:t>Erinnerungssystem</a:t>
            </a:r>
            <a:r>
              <a:rPr sz="3200"/>
              <a:t> des Gehirns </a:t>
            </a:r>
          </a:p>
          <a:p>
            <a:pPr marL="808892" lvl="1" indent="-351692">
              <a:buClr>
                <a:schemeClr val="accent2"/>
              </a:buClr>
              <a:defRPr sz="2600">
                <a:solidFill>
                  <a:srgbClr val="262626"/>
                </a:solidFill>
              </a:defRPr>
            </a:pPr>
            <a:r>
              <a:rPr sz="3200"/>
              <a:t>4. Das </a:t>
            </a:r>
            <a:r>
              <a:rPr sz="3200" u="sng"/>
              <a:t>Lernsystem</a:t>
            </a:r>
            <a:r>
              <a:rPr sz="3200"/>
              <a:t> des Gehirns </a:t>
            </a:r>
          </a:p>
          <a:p>
            <a:pPr marL="808892" lvl="1" indent="-351692">
              <a:buClr>
                <a:schemeClr val="accent2"/>
              </a:buClr>
              <a:defRPr sz="2600">
                <a:solidFill>
                  <a:srgbClr val="262626"/>
                </a:solidFill>
              </a:defRPr>
            </a:pPr>
            <a:r>
              <a:rPr sz="3200"/>
              <a:t>5. Das </a:t>
            </a:r>
            <a:r>
              <a:rPr sz="3200" u="sng"/>
              <a:t>Beziehungssystem</a:t>
            </a:r>
            <a:r>
              <a:rPr sz="3200"/>
              <a:t> des Gehirns </a:t>
            </a:r>
          </a:p>
          <a:p>
            <a:pPr marL="742950" lvl="1" indent="-285750">
              <a:buClr>
                <a:schemeClr val="accent2"/>
              </a:buClr>
              <a:defRPr sz="2600">
                <a:solidFill>
                  <a:srgbClr val="262626"/>
                </a:solidFill>
              </a:defRPr>
            </a:pPr>
            <a:endParaRPr sz="3200"/>
          </a:p>
          <a:p>
            <a:pPr marL="330653" indent="-330653">
              <a:spcBef>
                <a:spcPts val="500"/>
              </a:spcBef>
              <a:defRPr sz="2700" b="0">
                <a:solidFill>
                  <a:schemeClr val="accent2">
                    <a:lumOff val="12549"/>
                  </a:schemeClr>
                </a:solidFill>
              </a:defRPr>
            </a:pPr>
            <a:r>
              <a:t>Ebertshäuser S 99.103.104; Blatt: Veränderung des Gehirns</a:t>
            </a:r>
          </a:p>
        </p:txBody>
      </p:sp>
    </p:spTree>
  </p:cSld>
  <p:clrMapOvr>
    <a:masterClrMapping/>
  </p:clrMapOvr>
  <mc:AlternateContent xmlns:mc="http://schemas.openxmlformats.org/markup-compatibility/2006" xmlns:p14="http://schemas.microsoft.com/office/powerpoint/2010/main">
    <mc:Choice Requires="p14">
      <p:transition spd="slow">
        <p:wipe dir="d"/>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25">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2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22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22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225">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225">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225">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iterate>
                                    <p:tmAbs val="0"/>
                                  </p:iterate>
                                  <p:childTnLst>
                                    <p:set>
                                      <p:cBhvr>
                                        <p:cTn id="32" fill="hold"/>
                                        <p:tgtEl>
                                          <p:spTgt spid="22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 grpId="1" build="p" bldLvl="5"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Shape 227"/>
          <p:cNvSpPr>
            <a:spLocks noGrp="1"/>
          </p:cNvSpPr>
          <p:nvPr>
            <p:ph type="title"/>
          </p:nvPr>
        </p:nvSpPr>
        <p:spPr>
          <a:xfrm>
            <a:off x="179511" y="188639"/>
            <a:ext cx="8784978" cy="576066"/>
          </a:xfrm>
          <a:prstGeom prst="rect">
            <a:avLst/>
          </a:prstGeom>
        </p:spPr>
        <p:txBody>
          <a:bodyPr>
            <a:normAutofit/>
          </a:bodyPr>
          <a:lstStyle/>
          <a:p>
            <a:pPr defTabSz="768095">
              <a:defRPr sz="3359"/>
            </a:pPr>
            <a:r>
              <a:t>B</a:t>
            </a:r>
            <a:r>
              <a:rPr cap="small"/>
              <a:t>iblisches zum Denken </a:t>
            </a:r>
            <a:r>
              <a:rPr b="0" cap="small"/>
              <a:t>(Kurzform)</a:t>
            </a:r>
          </a:p>
        </p:txBody>
      </p:sp>
      <p:sp>
        <p:nvSpPr>
          <p:cNvPr id="228" name="Shape 228"/>
          <p:cNvSpPr>
            <a:spLocks noGrp="1"/>
          </p:cNvSpPr>
          <p:nvPr>
            <p:ph type="body" idx="1"/>
          </p:nvPr>
        </p:nvSpPr>
        <p:spPr>
          <a:xfrm>
            <a:off x="0" y="836711"/>
            <a:ext cx="9144000" cy="6021290"/>
          </a:xfrm>
          <a:prstGeom prst="rect">
            <a:avLst/>
          </a:prstGeom>
        </p:spPr>
        <p:txBody>
          <a:bodyPr>
            <a:normAutofit/>
          </a:bodyPr>
          <a:lstStyle/>
          <a:p>
            <a:pPr marL="0" lvl="1" indent="228600">
              <a:spcBef>
                <a:spcPts val="600"/>
              </a:spcBef>
              <a:buClrTx/>
              <a:buSzTx/>
              <a:buFontTx/>
              <a:buNone/>
              <a:defRPr sz="2600">
                <a:solidFill>
                  <a:srgbClr val="262626"/>
                </a:solidFill>
              </a:defRPr>
            </a:pPr>
            <a:r>
              <a:t>1. Gott spricht zum Menschen über sein Denken. Heb 8,10</a:t>
            </a:r>
          </a:p>
          <a:p>
            <a:pPr marL="0" lvl="1" indent="228600">
              <a:lnSpc>
                <a:spcPct val="90000"/>
              </a:lnSpc>
              <a:spcBef>
                <a:spcPts val="600"/>
              </a:spcBef>
              <a:buClrTx/>
              <a:buSzTx/>
              <a:buFontTx/>
              <a:buNone/>
              <a:defRPr sz="2400"/>
            </a:pPr>
            <a:r>
              <a:rPr i="1">
                <a:solidFill>
                  <a:srgbClr val="0099CC"/>
                </a:solidFill>
              </a:rPr>
              <a:t>Ich gebe meine Gesetze in ihr Denken, und auf ihre Herzen werde ich sie schreiben.</a:t>
            </a:r>
            <a:endParaRPr>
              <a:solidFill>
                <a:srgbClr val="262626"/>
              </a:solidFill>
            </a:endParaRPr>
          </a:p>
          <a:p>
            <a:pPr marL="0" lvl="1" indent="228600">
              <a:spcBef>
                <a:spcPts val="600"/>
              </a:spcBef>
              <a:buClrTx/>
              <a:buSzTx/>
              <a:buFontTx/>
              <a:buNone/>
              <a:defRPr sz="2600">
                <a:solidFill>
                  <a:srgbClr val="262626"/>
                </a:solidFill>
              </a:defRPr>
            </a:pPr>
            <a:r>
              <a:t>2. Das Denken der Ungläubigen ist verderbt/verblendet (2Kr 4,4) → </a:t>
            </a:r>
          </a:p>
          <a:p>
            <a:pPr marL="0" lvl="1" indent="228600">
              <a:spcBef>
                <a:spcPts val="500"/>
              </a:spcBef>
              <a:buClrTx/>
              <a:buSzTx/>
              <a:buFontTx/>
              <a:buNone/>
              <a:defRPr sz="2400">
                <a:solidFill>
                  <a:srgbClr val="C00000"/>
                </a:solidFill>
              </a:defRPr>
            </a:pPr>
            <a:r>
              <a:t>  a. Es muss erleuchtet werden. Eph 1,17.18</a:t>
            </a:r>
          </a:p>
          <a:p>
            <a:pPr marL="0" lvl="1" indent="228600">
              <a:lnSpc>
                <a:spcPct val="80000"/>
              </a:lnSpc>
              <a:spcBef>
                <a:spcPts val="600"/>
              </a:spcBef>
              <a:buClrTx/>
              <a:buSzTx/>
              <a:buFontTx/>
              <a:buNone/>
              <a:defRPr sz="2400"/>
            </a:pPr>
            <a:r>
              <a:rPr i="1">
                <a:solidFill>
                  <a:srgbClr val="0099CC"/>
                </a:solidFill>
              </a:rPr>
              <a:t>damit der Gott unseres Herrn, Jesu Christi, … euch Geist der Weisheit und der Offenbarung gebe im Erkennen seiner selbst</a:t>
            </a:r>
            <a:endParaRPr>
              <a:solidFill>
                <a:srgbClr val="C00000"/>
              </a:solidFill>
            </a:endParaRPr>
          </a:p>
          <a:p>
            <a:pPr marL="0" lvl="1" indent="228600">
              <a:spcBef>
                <a:spcPts val="500"/>
              </a:spcBef>
              <a:buClrTx/>
              <a:buSzTx/>
              <a:buFontTx/>
              <a:buNone/>
              <a:defRPr sz="2400">
                <a:solidFill>
                  <a:srgbClr val="C00000"/>
                </a:solidFill>
              </a:defRPr>
            </a:pPr>
            <a:r>
              <a:t> b. Es muss erneuert werden. Rm 12,2</a:t>
            </a:r>
          </a:p>
          <a:p>
            <a:pPr marL="0" lvl="1" indent="228600">
              <a:lnSpc>
                <a:spcPct val="80000"/>
              </a:lnSpc>
              <a:spcBef>
                <a:spcPts val="600"/>
              </a:spcBef>
              <a:buClrTx/>
              <a:buSzTx/>
              <a:buFontTx/>
              <a:buNone/>
              <a:defRPr sz="2400"/>
            </a:pPr>
            <a:r>
              <a:rPr i="1">
                <a:solidFill>
                  <a:srgbClr val="0099CC"/>
                </a:solidFill>
              </a:rPr>
              <a:t>lasst euch umgestalten durch Erneuerung eures Denksinnes, um zu prüfen, was der Wille Gottes ist </a:t>
            </a:r>
          </a:p>
          <a:p>
            <a:pPr marL="0" lvl="1" indent="228600">
              <a:lnSpc>
                <a:spcPct val="90000"/>
              </a:lnSpc>
              <a:spcBef>
                <a:spcPts val="600"/>
              </a:spcBef>
              <a:buClrTx/>
              <a:buSzTx/>
              <a:buFontTx/>
              <a:buNone/>
              <a:defRPr sz="2400"/>
            </a:pPr>
            <a:r>
              <a:rPr>
                <a:solidFill>
                  <a:srgbClr val="0099CC"/>
                </a:solidFill>
              </a:rPr>
              <a:t>Eph 4,23</a:t>
            </a:r>
            <a:r>
              <a:rPr i="1">
                <a:solidFill>
                  <a:srgbClr val="0099CC"/>
                </a:solidFill>
              </a:rPr>
              <a:t> aber erneuert zu werden am Geist eures Denksinnes</a:t>
            </a:r>
            <a:r>
              <a:rPr i="1"/>
              <a:t> - </a:t>
            </a:r>
            <a:r>
              <a:rPr u="sng"/>
              <a:t>beständig</a:t>
            </a:r>
            <a:r>
              <a:t> (Impv. Präs.) → </a:t>
            </a:r>
            <a:r>
              <a:rPr u="sng"/>
              <a:t>lernen, zu denken, wie Gott denkt</a:t>
            </a:r>
            <a:r>
              <a:t>.</a:t>
            </a:r>
            <a:endParaRPr i="1">
              <a:solidFill>
                <a:srgbClr val="0099CC"/>
              </a:solidFill>
            </a:endParaRPr>
          </a:p>
          <a:p>
            <a:pPr marL="0" lvl="1" indent="228600">
              <a:lnSpc>
                <a:spcPct val="80000"/>
              </a:lnSpc>
              <a:spcBef>
                <a:spcPts val="600"/>
              </a:spcBef>
              <a:buClrTx/>
              <a:buSzTx/>
              <a:buFontTx/>
              <a:buNone/>
              <a:defRPr sz="2400"/>
            </a:pPr>
            <a:r>
              <a:rPr i="1">
                <a:solidFill>
                  <a:srgbClr val="0099CC"/>
                </a:solidFill>
              </a:rPr>
              <a:t>Lk 24,45</a:t>
            </a:r>
            <a:r>
              <a:t> </a:t>
            </a:r>
            <a:r>
              <a:rPr i="1">
                <a:solidFill>
                  <a:srgbClr val="0099CC"/>
                </a:solidFill>
              </a:rPr>
              <a:t>Dann tat er ihnen den Denksinn auf, zu verstehen die Schriften</a:t>
            </a:r>
            <a:r>
              <a:rPr>
                <a:solidFill>
                  <a:srgbClr val="0099CC"/>
                </a:solidFill>
              </a:rPr>
              <a:t>.</a:t>
            </a:r>
            <a:endParaRPr>
              <a:solidFill>
                <a:srgbClr val="C00000"/>
              </a:solidFill>
            </a:endParaRPr>
          </a:p>
          <a:p>
            <a:pPr marL="0" indent="0">
              <a:spcBef>
                <a:spcPts val="500"/>
              </a:spcBef>
              <a:buClrTx/>
              <a:buSzTx/>
              <a:buFontTx/>
              <a:buNone/>
              <a:defRPr sz="2600">
                <a:solidFill>
                  <a:srgbClr val="000000"/>
                </a:solidFill>
              </a:defRPr>
            </a:pPr>
            <a:r>
              <a:t> </a:t>
            </a:r>
          </a:p>
        </p:txBody>
      </p:sp>
    </p:spTree>
  </p:cSld>
  <p:clrMapOvr>
    <a:masterClrMapping/>
  </p:clrMapOvr>
  <mc:AlternateContent xmlns:mc="http://schemas.openxmlformats.org/markup-compatibility/2006" xmlns:p14="http://schemas.microsoft.com/office/powerpoint/2010/main">
    <mc:Choice Requires="p14">
      <p:transition spd="slow">
        <p:wipe dir="d"/>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28">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2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22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22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228">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228">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228">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iterate>
                                    <p:tmAbs val="0"/>
                                  </p:iterate>
                                  <p:childTnLst>
                                    <p:set>
                                      <p:cBhvr>
                                        <p:cTn id="32" fill="hold"/>
                                        <p:tgtEl>
                                          <p:spTgt spid="228">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iterate>
                                    <p:tmAbs val="0"/>
                                  </p:iterate>
                                  <p:childTnLst>
                                    <p:set>
                                      <p:cBhvr>
                                        <p:cTn id="36" fill="hold"/>
                                        <p:tgtEl>
                                          <p:spTgt spid="228">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iterate>
                                    <p:tmAbs val="0"/>
                                  </p:iterate>
                                  <p:childTnLst>
                                    <p:set>
                                      <p:cBhvr>
                                        <p:cTn id="40" fill="hold"/>
                                        <p:tgtEl>
                                          <p:spTgt spid="228">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1" nodeType="clickEffect">
                                  <p:stCondLst>
                                    <p:cond delay="0"/>
                                  </p:stCondLst>
                                  <p:iterate>
                                    <p:tmAbs val="0"/>
                                  </p:iterate>
                                  <p:childTnLst>
                                    <p:set>
                                      <p:cBhvr>
                                        <p:cTn id="44" fill="hold"/>
                                        <p:tgtEl>
                                          <p:spTgt spid="22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 grpId="1" build="p" bldLvl="5" animBg="1"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Shape 230"/>
          <p:cNvSpPr>
            <a:spLocks noGrp="1"/>
          </p:cNvSpPr>
          <p:nvPr>
            <p:ph type="body" idx="1"/>
          </p:nvPr>
        </p:nvSpPr>
        <p:spPr>
          <a:xfrm>
            <a:off x="0" y="144264"/>
            <a:ext cx="9144000" cy="6713737"/>
          </a:xfrm>
          <a:prstGeom prst="rect">
            <a:avLst/>
          </a:prstGeom>
        </p:spPr>
        <p:txBody>
          <a:bodyPr>
            <a:normAutofit/>
          </a:bodyPr>
          <a:lstStyle/>
          <a:p>
            <a:pPr marL="0" lvl="1" indent="221742" defTabSz="886968">
              <a:spcBef>
                <a:spcPts val="600"/>
              </a:spcBef>
              <a:buClrTx/>
              <a:buSzTx/>
              <a:buFontTx/>
              <a:buNone/>
              <a:defRPr sz="2522">
                <a:solidFill>
                  <a:srgbClr val="262626"/>
                </a:solidFill>
              </a:defRPr>
            </a:pPr>
            <a:r>
              <a:t>3. Gott achtet auf unser Denken. Ps 139,2 (</a:t>
            </a:r>
            <a:r>
              <a:rPr i="1">
                <a:solidFill>
                  <a:srgbClr val="0099CC"/>
                </a:solidFill>
              </a:rPr>
              <a:t>Du merkst auf mein Denken von ferne</a:t>
            </a:r>
            <a:r>
              <a:rPr>
                <a:solidFill>
                  <a:srgbClr val="0099CC"/>
                </a:solidFill>
              </a:rPr>
              <a:t>.</a:t>
            </a:r>
            <a:r>
              <a:t>) Daher sollen auch wir darauf achten. …</a:t>
            </a:r>
          </a:p>
          <a:p>
            <a:pPr marL="0" lvl="2" indent="443484" defTabSz="886968">
              <a:spcBef>
                <a:spcPts val="500"/>
              </a:spcBef>
              <a:buClrTx/>
              <a:buSzTx/>
              <a:buFontTx/>
              <a:buNone/>
              <a:defRPr sz="2328">
                <a:solidFill>
                  <a:srgbClr val="C00000"/>
                </a:solidFill>
              </a:defRPr>
            </a:pPr>
            <a:r>
              <a:rPr sz="2522">
                <a:solidFill>
                  <a:srgbClr val="262626"/>
                </a:solidFill>
              </a:rPr>
              <a:t>  </a:t>
            </a:r>
            <a:r>
              <a:t>a. nicht Vergebliches sinnen. Ps 2,1</a:t>
            </a:r>
          </a:p>
          <a:p>
            <a:pPr marL="0" lvl="2" indent="443484" defTabSz="886968">
              <a:spcBef>
                <a:spcPts val="500"/>
              </a:spcBef>
              <a:buClrTx/>
              <a:buSzTx/>
              <a:buFontTx/>
              <a:buNone/>
              <a:defRPr sz="2328">
                <a:solidFill>
                  <a:srgbClr val="C00000"/>
                </a:solidFill>
              </a:defRPr>
            </a:pPr>
            <a:r>
              <a:t>  b. nicht auf Hohes sinnen. Rm 12,16 </a:t>
            </a:r>
          </a:p>
          <a:p>
            <a:pPr marL="0" lvl="1" indent="221742" defTabSz="886968">
              <a:lnSpc>
                <a:spcPct val="90000"/>
              </a:lnSpc>
              <a:spcBef>
                <a:spcPts val="600"/>
              </a:spcBef>
              <a:buClrTx/>
              <a:buSzTx/>
              <a:buFontTx/>
              <a:buNone/>
              <a:defRPr sz="2328"/>
            </a:pPr>
            <a:r>
              <a:rPr i="1">
                <a:solidFill>
                  <a:srgbClr val="0099CC"/>
                </a:solidFill>
              </a:rPr>
              <a:t>Sinnt nicht auf die hohen Dinge, …! </a:t>
            </a:r>
          </a:p>
          <a:p>
            <a:pPr marL="0" lvl="2" indent="443484" defTabSz="886968">
              <a:lnSpc>
                <a:spcPct val="90000"/>
              </a:lnSpc>
              <a:spcBef>
                <a:spcPts val="600"/>
              </a:spcBef>
              <a:buClrTx/>
              <a:buSzTx/>
              <a:buFontTx/>
              <a:buNone/>
              <a:defRPr sz="2328"/>
            </a:pPr>
            <a:r>
              <a:rPr i="1">
                <a:solidFill>
                  <a:srgbClr val="0099CC"/>
                </a:solidFill>
              </a:rPr>
              <a:t>  </a:t>
            </a:r>
            <a:r>
              <a:rPr>
                <a:solidFill>
                  <a:srgbClr val="B12060"/>
                </a:solidFill>
              </a:rPr>
              <a:t>c. gesunden Sinnes sein. Tit 2,2-6</a:t>
            </a:r>
          </a:p>
          <a:p>
            <a:pPr marL="0" lvl="1" indent="221742" defTabSz="886968">
              <a:lnSpc>
                <a:spcPct val="90000"/>
              </a:lnSpc>
              <a:spcBef>
                <a:spcPts val="600"/>
              </a:spcBef>
              <a:buClrTx/>
              <a:buSzTx/>
              <a:buFontTx/>
              <a:buNone/>
              <a:defRPr sz="2328"/>
            </a:pPr>
            <a:r>
              <a:rPr b="0" i="1">
                <a:solidFill>
                  <a:srgbClr val="67859F"/>
                </a:solidFill>
              </a:rPr>
              <a:t>Zu den alten Männern [rede], dass sie nüchtern seien, ehrbar, </a:t>
            </a:r>
            <a:r>
              <a:rPr b="0" i="1">
                <a:solidFill>
                  <a:srgbClr val="000000"/>
                </a:solidFill>
              </a:rPr>
              <a:t>gesunden</a:t>
            </a:r>
            <a:r>
              <a:rPr b="0" i="1">
                <a:solidFill>
                  <a:srgbClr val="67859F"/>
                </a:solidFill>
              </a:rPr>
              <a:t> </a:t>
            </a:r>
            <a:r>
              <a:rPr b="0" i="1">
                <a:solidFill>
                  <a:srgbClr val="000000"/>
                </a:solidFill>
              </a:rPr>
              <a:t>Sinnes</a:t>
            </a:r>
            <a:r>
              <a:rPr b="0" i="1">
                <a:solidFill>
                  <a:srgbClr val="67859F"/>
                </a:solidFill>
              </a:rPr>
              <a:t> …; </a:t>
            </a:r>
            <a:r>
              <a:rPr b="0" i="1" baseline="31999">
                <a:solidFill>
                  <a:srgbClr val="67859F"/>
                </a:solidFill>
              </a:rPr>
              <a:t>3</a:t>
            </a:r>
            <a:r>
              <a:rPr b="0" i="1">
                <a:solidFill>
                  <a:srgbClr val="67859F"/>
                </a:solidFill>
              </a:rPr>
              <a:t> zu den alten Frauen ebenso, dass sie in einem Verhalten [seien], wie es Heiligen geziemt, …., </a:t>
            </a:r>
            <a:r>
              <a:rPr b="0" i="1" baseline="31999">
                <a:solidFill>
                  <a:srgbClr val="67859F"/>
                </a:solidFill>
              </a:rPr>
              <a:t>4</a:t>
            </a:r>
            <a:r>
              <a:rPr b="0" i="1">
                <a:solidFill>
                  <a:srgbClr val="67859F"/>
                </a:solidFill>
              </a:rPr>
              <a:t> damit sie den jungen Frauen zu </a:t>
            </a:r>
            <a:r>
              <a:rPr b="0" i="1">
                <a:solidFill>
                  <a:srgbClr val="000000"/>
                </a:solidFill>
              </a:rPr>
              <a:t>gesundem Sinn</a:t>
            </a:r>
            <a:r>
              <a:rPr b="0" i="1">
                <a:solidFill>
                  <a:srgbClr val="67859F"/>
                </a:solidFill>
              </a:rPr>
              <a:t> verhelfen, sodass sie ihre Männer lieben, ihre Kinder lieben, </a:t>
            </a:r>
            <a:r>
              <a:rPr b="0" i="1" baseline="31999">
                <a:solidFill>
                  <a:srgbClr val="67859F"/>
                </a:solidFill>
              </a:rPr>
              <a:t>5</a:t>
            </a:r>
            <a:r>
              <a:rPr b="0" i="1">
                <a:solidFill>
                  <a:srgbClr val="67859F"/>
                </a:solidFill>
              </a:rPr>
              <a:t> </a:t>
            </a:r>
            <a:r>
              <a:rPr b="0" i="1">
                <a:solidFill>
                  <a:srgbClr val="000000"/>
                </a:solidFill>
              </a:rPr>
              <a:t>gesunden Sinnes</a:t>
            </a:r>
            <a:r>
              <a:rPr b="0" i="1">
                <a:solidFill>
                  <a:srgbClr val="67859F"/>
                </a:solidFill>
              </a:rPr>
              <a:t> sind, keusch … </a:t>
            </a:r>
            <a:r>
              <a:rPr b="0" i="1" baseline="31999">
                <a:solidFill>
                  <a:srgbClr val="67859F"/>
                </a:solidFill>
              </a:rPr>
              <a:t>6</a:t>
            </a:r>
            <a:r>
              <a:rPr b="0" i="1">
                <a:solidFill>
                  <a:srgbClr val="67859F"/>
                </a:solidFill>
              </a:rPr>
              <a:t> Die jüngeren Männer rufe ebenso auf, </a:t>
            </a:r>
            <a:r>
              <a:rPr b="0" i="1">
                <a:solidFill>
                  <a:srgbClr val="000000"/>
                </a:solidFill>
              </a:rPr>
              <a:t>gesunden Sinnes</a:t>
            </a:r>
            <a:r>
              <a:rPr b="0" i="1">
                <a:solidFill>
                  <a:srgbClr val="67859F"/>
                </a:solidFill>
              </a:rPr>
              <a:t> zu sein</a:t>
            </a:r>
          </a:p>
          <a:p>
            <a:pPr marL="0" lvl="1" indent="221742" defTabSz="886968">
              <a:spcBef>
                <a:spcPts val="600"/>
              </a:spcBef>
              <a:buClrTx/>
              <a:buSzTx/>
              <a:buFontTx/>
              <a:buNone/>
              <a:defRPr sz="2522">
                <a:solidFill>
                  <a:srgbClr val="262626"/>
                </a:solidFill>
              </a:defRPr>
            </a:pPr>
            <a:r>
              <a:t>4. Gott will, dass unser Denken in Christus bleibt. Php 4,7</a:t>
            </a:r>
          </a:p>
          <a:p>
            <a:pPr marL="0" lvl="1" indent="221742" defTabSz="886968">
              <a:lnSpc>
                <a:spcPct val="80000"/>
              </a:lnSpc>
              <a:spcBef>
                <a:spcPts val="500"/>
              </a:spcBef>
              <a:buClrTx/>
              <a:buSzTx/>
              <a:buFontTx/>
              <a:buNone/>
              <a:defRPr sz="2328" b="0"/>
            </a:pPr>
            <a:r>
              <a:rPr i="1">
                <a:solidFill>
                  <a:srgbClr val="0099CC"/>
                </a:solidFill>
              </a:rPr>
              <a:t>Php 4,7 und der Friede Gottes, der alle Denkfähigkeit übersteigt, wird eure Herzen und eure Gedanken in Gewahrsam halten in</a:t>
            </a:r>
            <a:r>
              <a:rPr i="1"/>
              <a:t> </a:t>
            </a:r>
            <a:r>
              <a:rPr i="1">
                <a:solidFill>
                  <a:srgbClr val="0099CC"/>
                </a:solidFill>
              </a:rPr>
              <a:t>Christus Jesus</a:t>
            </a:r>
            <a:r>
              <a:rPr i="1"/>
              <a:t>. </a:t>
            </a:r>
          </a:p>
          <a:p>
            <a:pPr marL="0" lvl="1" indent="221742" defTabSz="886968">
              <a:lnSpc>
                <a:spcPct val="80000"/>
              </a:lnSpc>
              <a:spcBef>
                <a:spcPts val="500"/>
              </a:spcBef>
              <a:buClrTx/>
              <a:buSzTx/>
              <a:buFontTx/>
              <a:buNone/>
              <a:defRPr sz="2328"/>
            </a:pPr>
            <a:r>
              <a:rPr sz="2522" i="1">
                <a:solidFill>
                  <a:srgbClr val="262626"/>
                </a:solidFill>
              </a:rPr>
              <a:t>5</a:t>
            </a:r>
            <a:r>
              <a:t>. Unsere Gedanken dürfen wir nicht wegziehen lassen. 2Kr 11,3 </a:t>
            </a:r>
          </a:p>
          <a:p>
            <a:pPr marL="0" lvl="1" indent="221742" defTabSz="886968">
              <a:lnSpc>
                <a:spcPct val="80000"/>
              </a:lnSpc>
              <a:spcBef>
                <a:spcPts val="500"/>
              </a:spcBef>
              <a:buClrTx/>
              <a:buSzTx/>
              <a:buFontTx/>
              <a:buNone/>
              <a:defRPr sz="2328" b="0"/>
            </a:pPr>
            <a:r>
              <a:rPr i="1">
                <a:solidFill>
                  <a:srgbClr val="0099CC"/>
                </a:solidFill>
              </a:rPr>
              <a:t>Aber ich fürchte, ob nicht etwa, wie die Schlange in ihrer Verschlagenheit Eva betrog, so eure Gedanken verdorben sein könnten, weg‹gezogen› von der Einfalt gegen Christus </a:t>
            </a:r>
          </a:p>
        </p:txBody>
      </p:sp>
    </p:spTree>
  </p:cSld>
  <p:clrMapOvr>
    <a:masterClrMapping/>
  </p:clrMapOvr>
  <mc:AlternateContent xmlns:mc="http://schemas.openxmlformats.org/markup-compatibility/2006" xmlns:p14="http://schemas.microsoft.com/office/powerpoint/2010/main">
    <mc:Choice Requires="p14">
      <p:transition spd="slow">
        <p:wipe dir="d"/>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30">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3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23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23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230">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230">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230">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iterate>
                                    <p:tmAbs val="0"/>
                                  </p:iterate>
                                  <p:childTnLst>
                                    <p:set>
                                      <p:cBhvr>
                                        <p:cTn id="32" fill="hold"/>
                                        <p:tgtEl>
                                          <p:spTgt spid="230">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iterate>
                                    <p:tmAbs val="0"/>
                                  </p:iterate>
                                  <p:childTnLst>
                                    <p:set>
                                      <p:cBhvr>
                                        <p:cTn id="36" fill="hold"/>
                                        <p:tgtEl>
                                          <p:spTgt spid="230">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iterate>
                                    <p:tmAbs val="0"/>
                                  </p:iterate>
                                  <p:childTnLst>
                                    <p:set>
                                      <p:cBhvr>
                                        <p:cTn id="40" fill="hold"/>
                                        <p:tgtEl>
                                          <p:spTgt spid="230">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1" nodeType="clickEffect">
                                  <p:stCondLst>
                                    <p:cond delay="0"/>
                                  </p:stCondLst>
                                  <p:iterate>
                                    <p:tmAbs val="0"/>
                                  </p:iterate>
                                  <p:childTnLst>
                                    <p:set>
                                      <p:cBhvr>
                                        <p:cTn id="44" fill="hold"/>
                                        <p:tgtEl>
                                          <p:spTgt spid="23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 grpId="1" build="p" bldLvl="5" animBg="1"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Shape 232"/>
          <p:cNvSpPr>
            <a:spLocks noGrp="1"/>
          </p:cNvSpPr>
          <p:nvPr>
            <p:ph type="body" idx="1"/>
          </p:nvPr>
        </p:nvSpPr>
        <p:spPr>
          <a:xfrm>
            <a:off x="0" y="4112567"/>
            <a:ext cx="9144000" cy="2745433"/>
          </a:xfrm>
          <a:prstGeom prst="rect">
            <a:avLst/>
          </a:prstGeom>
        </p:spPr>
        <p:txBody>
          <a:bodyPr>
            <a:normAutofit/>
          </a:bodyPr>
          <a:lstStyle/>
          <a:p>
            <a:pPr marL="297179" indent="-297179">
              <a:spcBef>
                <a:spcPts val="500"/>
              </a:spcBef>
              <a:defRPr sz="2600">
                <a:solidFill>
                  <a:srgbClr val="000000"/>
                </a:solidFill>
              </a:defRPr>
            </a:pPr>
            <a:endParaRPr/>
          </a:p>
        </p:txBody>
      </p:sp>
      <p:sp>
        <p:nvSpPr>
          <p:cNvPr id="233" name="Shape 233"/>
          <p:cNvSpPr>
            <a:spLocks noGrp="1"/>
          </p:cNvSpPr>
          <p:nvPr>
            <p:ph type="title"/>
          </p:nvPr>
        </p:nvSpPr>
        <p:spPr>
          <a:xfrm>
            <a:off x="1513929" y="1658416"/>
            <a:ext cx="6670775" cy="2146847"/>
          </a:xfrm>
          <a:prstGeom prst="rect">
            <a:avLst/>
          </a:prstGeom>
          <a:solidFill>
            <a:srgbClr val="FFFFFF"/>
          </a:solidFill>
        </p:spPr>
        <p:txBody>
          <a:bodyPr>
            <a:normAutofit/>
          </a:bodyPr>
          <a:lstStyle/>
          <a:p>
            <a:r>
              <a:t>III. </a:t>
            </a:r>
            <a:r>
              <a:rPr>
                <a:solidFill>
                  <a:srgbClr val="FF0000"/>
                </a:solidFill>
              </a:rPr>
              <a:t>Der Christ und die digitalen Medien</a:t>
            </a:r>
          </a:p>
        </p:txBody>
      </p:sp>
    </p:spTree>
  </p:cSld>
  <p:clrMapOvr>
    <a:masterClrMapping/>
  </p:clrMapOvr>
  <mc:AlternateContent xmlns:mc="http://schemas.openxmlformats.org/markup-compatibility/2006" xmlns:p14="http://schemas.microsoft.com/office/powerpoint/2010/main">
    <mc:Choice Requires="p14">
      <p:transition spd="slow">
        <p:wipe dir="d"/>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Shape 235"/>
          <p:cNvSpPr>
            <a:spLocks noGrp="1"/>
          </p:cNvSpPr>
          <p:nvPr>
            <p:ph type="title"/>
          </p:nvPr>
        </p:nvSpPr>
        <p:spPr>
          <a:xfrm>
            <a:off x="179511" y="188639"/>
            <a:ext cx="8784978" cy="818110"/>
          </a:xfrm>
          <a:prstGeom prst="rect">
            <a:avLst/>
          </a:prstGeom>
        </p:spPr>
        <p:txBody>
          <a:bodyPr>
            <a:normAutofit/>
          </a:bodyPr>
          <a:lstStyle>
            <a:lvl1pPr defTabSz="795527">
              <a:defRPr sz="3480"/>
            </a:lvl1pPr>
          </a:lstStyle>
          <a:p>
            <a:r>
              <a:t>A. Gefahren des Internets für das geistliche Leben</a:t>
            </a:r>
          </a:p>
        </p:txBody>
      </p:sp>
      <p:sp>
        <p:nvSpPr>
          <p:cNvPr id="236" name="Shape 236"/>
          <p:cNvSpPr>
            <a:spLocks noGrp="1"/>
          </p:cNvSpPr>
          <p:nvPr>
            <p:ph type="body" idx="1"/>
          </p:nvPr>
        </p:nvSpPr>
        <p:spPr>
          <a:xfrm>
            <a:off x="0" y="1078756"/>
            <a:ext cx="9144000" cy="5779245"/>
          </a:xfrm>
          <a:prstGeom prst="rect">
            <a:avLst/>
          </a:prstGeom>
        </p:spPr>
        <p:txBody>
          <a:bodyPr>
            <a:normAutofit/>
          </a:bodyPr>
          <a:lstStyle/>
          <a:p>
            <a:pPr marL="764930" lvl="1" indent="-307730">
              <a:spcBef>
                <a:spcPts val="600"/>
              </a:spcBef>
              <a:buClr>
                <a:schemeClr val="accent2"/>
              </a:buClr>
              <a:defRPr sz="2600">
                <a:solidFill>
                  <a:srgbClr val="262626"/>
                </a:solidFill>
              </a:defRPr>
            </a:pPr>
            <a:r>
              <a:rPr sz="2800" i="1"/>
              <a:t>1. Wir verlieren </a:t>
            </a:r>
            <a:r>
              <a:rPr sz="2800" i="1" u="sng"/>
              <a:t>Zeit.</a:t>
            </a:r>
            <a:r>
              <a:rPr sz="2800" i="1"/>
              <a:t> </a:t>
            </a:r>
            <a:r>
              <a:rPr sz="2800" b="0" i="1"/>
              <a:t>(Viel Sinnloses, Zweitrangiges) </a:t>
            </a:r>
            <a:r>
              <a:rPr sz="2800">
                <a:solidFill>
                  <a:srgbClr val="0433FF"/>
                </a:solidFill>
              </a:rPr>
              <a:t>Eph 5,16</a:t>
            </a:r>
            <a:endParaRPr sz="2800" b="0">
              <a:solidFill>
                <a:srgbClr val="0433FF"/>
              </a:solidFill>
            </a:endParaRPr>
          </a:p>
          <a:p>
            <a:pPr marL="764930" lvl="1" indent="-307730">
              <a:spcBef>
                <a:spcPts val="600"/>
              </a:spcBef>
              <a:buClr>
                <a:schemeClr val="accent2"/>
              </a:buClr>
              <a:defRPr sz="2600">
                <a:solidFill>
                  <a:srgbClr val="262626"/>
                </a:solidFill>
              </a:defRPr>
            </a:pPr>
            <a:r>
              <a:rPr sz="2800" i="1"/>
              <a:t>2. Mehr </a:t>
            </a:r>
            <a:r>
              <a:rPr sz="2800" i="1" u="sng"/>
              <a:t>Oberflächlichkeit.</a:t>
            </a:r>
            <a:r>
              <a:rPr sz="2800" i="1"/>
              <a:t> </a:t>
            </a:r>
            <a:r>
              <a:rPr sz="2800" b="0" i="1"/>
              <a:t>(surfen; kein Filtern mögl.)</a:t>
            </a:r>
            <a:endParaRPr sz="2800" i="1"/>
          </a:p>
          <a:p>
            <a:pPr marL="764930" lvl="1" indent="-307730">
              <a:spcBef>
                <a:spcPts val="600"/>
              </a:spcBef>
              <a:buClr>
                <a:schemeClr val="accent2"/>
              </a:buClr>
              <a:defRPr sz="2600">
                <a:solidFill>
                  <a:srgbClr val="262626"/>
                </a:solidFill>
              </a:defRPr>
            </a:pPr>
            <a:r>
              <a:rPr sz="2800" i="1"/>
              <a:t>3. Wissen ist nicht Weisheit, k</a:t>
            </a:r>
            <a:r>
              <a:rPr sz="2800" i="1" u="sng"/>
              <a:t>opieren</a:t>
            </a:r>
            <a:r>
              <a:rPr sz="2800" i="1"/>
              <a:t> nicht verstehen + tun.</a:t>
            </a:r>
            <a:endParaRPr sz="2800" b="0" i="1"/>
          </a:p>
          <a:p>
            <a:pPr marL="764930" lvl="1" indent="-307730">
              <a:spcBef>
                <a:spcPts val="600"/>
              </a:spcBef>
              <a:buClr>
                <a:schemeClr val="accent2"/>
              </a:buClr>
              <a:defRPr sz="2600">
                <a:solidFill>
                  <a:srgbClr val="262626"/>
                </a:solidFill>
              </a:defRPr>
            </a:pPr>
            <a:r>
              <a:rPr sz="2800" i="1"/>
              <a:t>4. Wir werden vom Wesentlichen </a:t>
            </a:r>
            <a:r>
              <a:rPr sz="2800" i="1" u="sng"/>
              <a:t>abgelenkt</a:t>
            </a:r>
            <a:r>
              <a:rPr sz="2800" i="1"/>
              <a:t>.</a:t>
            </a:r>
          </a:p>
          <a:p>
            <a:pPr marL="764930" lvl="1" indent="-307730">
              <a:spcBef>
                <a:spcPts val="600"/>
              </a:spcBef>
              <a:buClr>
                <a:schemeClr val="accent2"/>
              </a:buClr>
              <a:defRPr sz="2600">
                <a:solidFill>
                  <a:srgbClr val="262626"/>
                </a:solidFill>
              </a:defRPr>
            </a:pPr>
            <a:r>
              <a:rPr sz="2800" i="1"/>
              <a:t>5. Wir verändern unseren </a:t>
            </a:r>
            <a:r>
              <a:rPr sz="2800" i="1" u="sng"/>
              <a:t>Umgang</a:t>
            </a:r>
            <a:r>
              <a:rPr sz="2800" i="1"/>
              <a:t> mit Menschen.</a:t>
            </a:r>
          </a:p>
          <a:p>
            <a:pPr marL="1143000" lvl="2" indent="-228600">
              <a:spcBef>
                <a:spcPts val="500"/>
              </a:spcBef>
              <a:buClr>
                <a:srgbClr val="242852"/>
              </a:buClr>
              <a:defRPr sz="2400">
                <a:solidFill>
                  <a:srgbClr val="C00000"/>
                </a:solidFill>
              </a:defRPr>
            </a:pPr>
            <a:r>
              <a:t>a. Die Kommunikation wird </a:t>
            </a:r>
            <a:r>
              <a:rPr u="sng"/>
              <a:t>oberflächlicher</a:t>
            </a:r>
            <a:r>
              <a:t>. (Liebe braucht Zeit.) </a:t>
            </a:r>
          </a:p>
          <a:p>
            <a:pPr marL="1143000" lvl="2" indent="-228600">
              <a:spcBef>
                <a:spcPts val="500"/>
              </a:spcBef>
              <a:buClr>
                <a:srgbClr val="242852"/>
              </a:buClr>
              <a:defRPr sz="2400">
                <a:solidFill>
                  <a:srgbClr val="C00000"/>
                </a:solidFill>
              </a:defRPr>
            </a:pPr>
            <a:r>
              <a:t>b. Wir geben unsere Privatsphäre an Menschen in der Ferne preis und </a:t>
            </a:r>
            <a:r>
              <a:rPr u="sng"/>
              <a:t>vernachlässigen Beziehungen</a:t>
            </a:r>
            <a:r>
              <a:t> mit Menschen in der Nähe.</a:t>
            </a:r>
          </a:p>
          <a:p>
            <a:pPr marL="1143000" lvl="2" indent="-228600">
              <a:spcBef>
                <a:spcPts val="500"/>
              </a:spcBef>
              <a:buClr>
                <a:srgbClr val="242852"/>
              </a:buClr>
              <a:defRPr sz="2400">
                <a:solidFill>
                  <a:srgbClr val="C00000"/>
                </a:solidFill>
              </a:defRPr>
            </a:pPr>
            <a:r>
              <a:t>c. Wir haben </a:t>
            </a:r>
            <a:r>
              <a:rPr u="sng"/>
              <a:t>weniger Verantwortungsgefühl</a:t>
            </a:r>
            <a:r>
              <a:t>, wenn wir anonym s.</a:t>
            </a:r>
          </a:p>
          <a:p>
            <a:pPr marL="1143000" lvl="2" indent="-228600">
              <a:spcBef>
                <a:spcPts val="500"/>
              </a:spcBef>
              <a:buClr>
                <a:srgbClr val="242852"/>
              </a:buClr>
              <a:defRPr sz="2400">
                <a:solidFill>
                  <a:srgbClr val="C00000"/>
                </a:solidFill>
              </a:defRPr>
            </a:pPr>
            <a:r>
              <a:t>d. Wir werden </a:t>
            </a:r>
            <a:r>
              <a:rPr u="sng"/>
              <a:t>denkfauler</a:t>
            </a:r>
            <a:r>
              <a:t> und weniger kreativ.</a:t>
            </a:r>
          </a:p>
          <a:p>
            <a:pPr marL="1143000" lvl="2" indent="-228600">
              <a:spcBef>
                <a:spcPts val="500"/>
              </a:spcBef>
              <a:buClr>
                <a:srgbClr val="242852"/>
              </a:buClr>
              <a:defRPr sz="2400">
                <a:solidFill>
                  <a:srgbClr val="C00000"/>
                </a:solidFill>
              </a:defRPr>
            </a:pPr>
            <a:r>
              <a:t>e. Die Liebe wird </a:t>
            </a:r>
            <a:r>
              <a:rPr u="sng"/>
              <a:t>kälter</a:t>
            </a:r>
            <a:r>
              <a:t>. (Das Internet „</a:t>
            </a:r>
            <a:r>
              <a:rPr u="sng"/>
              <a:t>liebt“</a:t>
            </a:r>
            <a:r>
              <a:t> nicht.)</a:t>
            </a:r>
          </a:p>
        </p:txBody>
      </p:sp>
    </p:spTree>
  </p:cSld>
  <p:clrMapOvr>
    <a:masterClrMapping/>
  </p:clrMapOvr>
  <mc:AlternateContent xmlns:mc="http://schemas.openxmlformats.org/markup-compatibility/2006" xmlns:p14="http://schemas.microsoft.com/office/powerpoint/2010/main">
    <mc:Choice Requires="p14">
      <p:transition spd="slow">
        <p:wipe dir="d"/>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36">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3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23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23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23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236">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236">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iterate>
                                    <p:tmAbs val="0"/>
                                  </p:iterate>
                                  <p:childTnLst>
                                    <p:set>
                                      <p:cBhvr>
                                        <p:cTn id="32" fill="hold"/>
                                        <p:tgtEl>
                                          <p:spTgt spid="236">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iterate>
                                    <p:tmAbs val="0"/>
                                  </p:iterate>
                                  <p:childTnLst>
                                    <p:set>
                                      <p:cBhvr>
                                        <p:cTn id="36" fill="hold"/>
                                        <p:tgtEl>
                                          <p:spTgt spid="236">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iterate>
                                    <p:tmAbs val="0"/>
                                  </p:iterate>
                                  <p:childTnLst>
                                    <p:set>
                                      <p:cBhvr>
                                        <p:cTn id="40" fill="hold"/>
                                        <p:tgtEl>
                                          <p:spTgt spid="236">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1" nodeType="clickEffect">
                                  <p:stCondLst>
                                    <p:cond delay="0"/>
                                  </p:stCondLst>
                                  <p:iterate>
                                    <p:tmAbs val="0"/>
                                  </p:iterate>
                                  <p:childTnLst>
                                    <p:set>
                                      <p:cBhvr>
                                        <p:cTn id="44" fill="hold"/>
                                        <p:tgtEl>
                                          <p:spTgt spid="23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 grpId="1" build="p" bldLvl="5" animBg="1" advAuto="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Shape 238"/>
          <p:cNvSpPr>
            <a:spLocks noGrp="1"/>
          </p:cNvSpPr>
          <p:nvPr>
            <p:ph type="title"/>
          </p:nvPr>
        </p:nvSpPr>
        <p:spPr>
          <a:xfrm>
            <a:off x="179511" y="188639"/>
            <a:ext cx="8784978" cy="817564"/>
          </a:xfrm>
          <a:prstGeom prst="rect">
            <a:avLst/>
          </a:prstGeom>
        </p:spPr>
        <p:txBody>
          <a:bodyPr>
            <a:normAutofit/>
          </a:bodyPr>
          <a:lstStyle>
            <a:lvl1pPr defTabSz="795527">
              <a:defRPr sz="3480"/>
            </a:lvl1pPr>
          </a:lstStyle>
          <a:p>
            <a:r>
              <a:t>A. Gefahren des Internets für das geistliche Leben</a:t>
            </a:r>
          </a:p>
        </p:txBody>
      </p:sp>
      <p:sp>
        <p:nvSpPr>
          <p:cNvPr id="239" name="Shape 239"/>
          <p:cNvSpPr>
            <a:spLocks noGrp="1"/>
          </p:cNvSpPr>
          <p:nvPr>
            <p:ph type="body" idx="1"/>
          </p:nvPr>
        </p:nvSpPr>
        <p:spPr>
          <a:xfrm>
            <a:off x="0" y="1139974"/>
            <a:ext cx="9144000" cy="5718027"/>
          </a:xfrm>
          <a:prstGeom prst="rect">
            <a:avLst/>
          </a:prstGeom>
        </p:spPr>
        <p:txBody>
          <a:bodyPr>
            <a:normAutofit/>
          </a:bodyPr>
          <a:lstStyle/>
          <a:p>
            <a:pPr marL="764930" lvl="1" indent="-307730">
              <a:spcBef>
                <a:spcPts val="600"/>
              </a:spcBef>
              <a:buClr>
                <a:schemeClr val="accent2"/>
              </a:buClr>
              <a:defRPr sz="2600">
                <a:solidFill>
                  <a:srgbClr val="262626"/>
                </a:solidFill>
              </a:defRPr>
            </a:pPr>
            <a:r>
              <a:rPr sz="2800" i="1"/>
              <a:t>6. Wir verlieren an </a:t>
            </a:r>
            <a:r>
              <a:rPr sz="2800" i="1" u="sng"/>
              <a:t>Kommunikationsfähigkeit</a:t>
            </a:r>
            <a:r>
              <a:rPr sz="2800" i="1"/>
              <a:t>  und an Sprachgefühl.</a:t>
            </a:r>
            <a:r>
              <a:rPr sz="2800"/>
              <a:t> </a:t>
            </a:r>
          </a:p>
          <a:p>
            <a:pPr marL="742950" lvl="1" indent="-285750">
              <a:spcBef>
                <a:spcPts val="600"/>
              </a:spcBef>
              <a:buClr>
                <a:schemeClr val="accent2"/>
              </a:buClr>
              <a:defRPr sz="2600">
                <a:solidFill>
                  <a:srgbClr val="262626"/>
                </a:solidFill>
              </a:defRPr>
            </a:pPr>
            <a:r>
              <a:t>7</a:t>
            </a:r>
            <a:r>
              <a:rPr sz="2800" i="1"/>
              <a:t>. Wir verlieren die starke </a:t>
            </a:r>
            <a:r>
              <a:rPr sz="2800" i="1" u="sng"/>
              <a:t>Abhängigkeit</a:t>
            </a:r>
            <a:r>
              <a:rPr sz="2800" i="1"/>
              <a:t> von Gott. </a:t>
            </a:r>
          </a:p>
          <a:p>
            <a:pPr marL="764930" lvl="1" indent="-307730">
              <a:spcBef>
                <a:spcPts val="600"/>
              </a:spcBef>
              <a:buClr>
                <a:schemeClr val="accent2"/>
              </a:buClr>
              <a:defRPr sz="2600">
                <a:solidFill>
                  <a:srgbClr val="262626"/>
                </a:solidFill>
              </a:defRPr>
            </a:pPr>
            <a:r>
              <a:rPr sz="2800" i="1"/>
              <a:t>8. </a:t>
            </a:r>
            <a:r>
              <a:rPr sz="2800" i="1" u="sng"/>
              <a:t>Fleischeslust</a:t>
            </a:r>
            <a:r>
              <a:rPr sz="2800" i="1"/>
              <a:t> und </a:t>
            </a:r>
            <a:r>
              <a:rPr sz="2800" i="1" u="sng"/>
              <a:t>Augenlust</a:t>
            </a:r>
            <a:r>
              <a:rPr sz="2800" i="1"/>
              <a:t> wird gefördert. </a:t>
            </a:r>
            <a:r>
              <a:rPr sz="2800" i="1">
                <a:solidFill>
                  <a:srgbClr val="0433FF"/>
                </a:solidFill>
              </a:rPr>
              <a:t>Rm 13,14</a:t>
            </a:r>
            <a:endParaRPr sz="2800" i="1"/>
          </a:p>
          <a:p>
            <a:pPr marL="764930" lvl="1" indent="-307730">
              <a:spcBef>
                <a:spcPts val="600"/>
              </a:spcBef>
              <a:buClr>
                <a:schemeClr val="accent2"/>
              </a:buClr>
              <a:defRPr sz="2600">
                <a:solidFill>
                  <a:srgbClr val="262626"/>
                </a:solidFill>
              </a:defRPr>
            </a:pPr>
            <a:r>
              <a:rPr sz="2800" i="1"/>
              <a:t>9. Wir werden zu </a:t>
            </a:r>
            <a:r>
              <a:rPr sz="2800" i="1" u="sng"/>
              <a:t>mehr</a:t>
            </a:r>
            <a:r>
              <a:rPr sz="2800" i="1"/>
              <a:t> </a:t>
            </a:r>
            <a:r>
              <a:rPr sz="2800" i="1" u="sng"/>
              <a:t>Geldausgeben</a:t>
            </a:r>
            <a:r>
              <a:rPr sz="2800" i="1"/>
              <a:t> verführt. </a:t>
            </a:r>
            <a:r>
              <a:rPr sz="2800" i="1">
                <a:solidFill>
                  <a:srgbClr val="0433FF"/>
                </a:solidFill>
              </a:rPr>
              <a:t>Lk 12,15</a:t>
            </a:r>
            <a:endParaRPr sz="2800" i="1"/>
          </a:p>
          <a:p>
            <a:pPr marL="764930" lvl="1" indent="-307730">
              <a:spcBef>
                <a:spcPts val="600"/>
              </a:spcBef>
              <a:buClr>
                <a:schemeClr val="accent2"/>
              </a:buClr>
              <a:defRPr sz="2600">
                <a:solidFill>
                  <a:srgbClr val="262626"/>
                </a:solidFill>
              </a:defRPr>
            </a:pPr>
            <a:r>
              <a:rPr sz="2800" i="1"/>
              <a:t>10. Wir verlieren </a:t>
            </a:r>
            <a:r>
              <a:rPr sz="2800" i="1" u="sng"/>
              <a:t>eigenständiges Denken</a:t>
            </a:r>
            <a:r>
              <a:rPr sz="2800" i="1"/>
              <a:t> und </a:t>
            </a:r>
            <a:r>
              <a:rPr sz="2800" i="1" u="sng"/>
              <a:t>Filtern.</a:t>
            </a:r>
            <a:endParaRPr sz="2800" i="1"/>
          </a:p>
          <a:p>
            <a:pPr marL="764930" lvl="1" indent="-307730">
              <a:spcBef>
                <a:spcPts val="600"/>
              </a:spcBef>
              <a:buClr>
                <a:schemeClr val="accent2"/>
              </a:buClr>
              <a:defRPr sz="2600">
                <a:solidFill>
                  <a:srgbClr val="262626"/>
                </a:solidFill>
              </a:defRPr>
            </a:pPr>
            <a:r>
              <a:rPr sz="2800" i="1"/>
              <a:t>11. Wir werden lehrmäßig leichter </a:t>
            </a:r>
            <a:r>
              <a:rPr sz="2800" i="1" u="sng"/>
              <a:t>irregeführt</a:t>
            </a:r>
            <a:r>
              <a:rPr sz="2800" i="1"/>
              <a:t>.</a:t>
            </a:r>
          </a:p>
          <a:p>
            <a:pPr marL="764930" lvl="1" indent="-307730">
              <a:spcBef>
                <a:spcPts val="600"/>
              </a:spcBef>
              <a:buClr>
                <a:schemeClr val="accent2"/>
              </a:buClr>
              <a:defRPr sz="2600">
                <a:solidFill>
                  <a:srgbClr val="262626"/>
                </a:solidFill>
              </a:defRPr>
            </a:pPr>
            <a:r>
              <a:rPr sz="2800" i="1"/>
              <a:t>12. Wir kommen zu spät ins Bett, </a:t>
            </a:r>
            <a:r>
              <a:rPr sz="2800" i="1" u="sng"/>
              <a:t>schlafen</a:t>
            </a:r>
            <a:r>
              <a:rPr sz="2800" i="1"/>
              <a:t> weniger.</a:t>
            </a:r>
          </a:p>
        </p:txBody>
      </p:sp>
    </p:spTree>
  </p:cSld>
  <p:clrMapOvr>
    <a:masterClrMapping/>
  </p:clrMapOvr>
  <mc:AlternateContent xmlns:mc="http://schemas.openxmlformats.org/markup-compatibility/2006" xmlns:p14="http://schemas.microsoft.com/office/powerpoint/2010/main">
    <mc:Choice Requires="p14">
      <p:transition spd="slow">
        <p:wipe dir="d"/>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239">
                                            <p:bg/>
                                          </p:spTgt>
                                        </p:tgtEl>
                                        <p:attrNameLst>
                                          <p:attrName>style.visibility</p:attrName>
                                        </p:attrNameLst>
                                      </p:cBhvr>
                                      <p:to>
                                        <p:strVal val="visible"/>
                                      </p:to>
                                    </p:set>
                                  </p:childTnLst>
                                </p:cTn>
                              </p:par>
                              <p:par>
                                <p:cTn id="11" presetID="1" presetClass="entr" presetSubtype="0" fill="hold" grpId="2" nodeType="withEffect">
                                  <p:stCondLst>
                                    <p:cond delay="0"/>
                                  </p:stCondLst>
                                  <p:iterate>
                                    <p:tmAbs val="0"/>
                                  </p:iterate>
                                  <p:childTnLst>
                                    <p:set>
                                      <p:cBhvr>
                                        <p:cTn id="12" fill="hold"/>
                                        <p:tgtEl>
                                          <p:spTgt spid="239">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2" nodeType="clickEffect">
                                  <p:stCondLst>
                                    <p:cond delay="0"/>
                                  </p:stCondLst>
                                  <p:iterate>
                                    <p:tmAbs val="0"/>
                                  </p:iterate>
                                  <p:childTnLst>
                                    <p:set>
                                      <p:cBhvr>
                                        <p:cTn id="16" fill="hold"/>
                                        <p:tgtEl>
                                          <p:spTgt spid="239">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2" nodeType="clickEffect">
                                  <p:stCondLst>
                                    <p:cond delay="0"/>
                                  </p:stCondLst>
                                  <p:iterate>
                                    <p:tmAbs val="0"/>
                                  </p:iterate>
                                  <p:childTnLst>
                                    <p:set>
                                      <p:cBhvr>
                                        <p:cTn id="20" fill="hold"/>
                                        <p:tgtEl>
                                          <p:spTgt spid="239">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2" nodeType="clickEffect">
                                  <p:stCondLst>
                                    <p:cond delay="0"/>
                                  </p:stCondLst>
                                  <p:iterate>
                                    <p:tmAbs val="0"/>
                                  </p:iterate>
                                  <p:childTnLst>
                                    <p:set>
                                      <p:cBhvr>
                                        <p:cTn id="24" fill="hold"/>
                                        <p:tgtEl>
                                          <p:spTgt spid="239">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2" nodeType="clickEffect">
                                  <p:stCondLst>
                                    <p:cond delay="0"/>
                                  </p:stCondLst>
                                  <p:iterate>
                                    <p:tmAbs val="0"/>
                                  </p:iterate>
                                  <p:childTnLst>
                                    <p:set>
                                      <p:cBhvr>
                                        <p:cTn id="28" fill="hold"/>
                                        <p:tgtEl>
                                          <p:spTgt spid="239">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2" nodeType="clickEffect">
                                  <p:stCondLst>
                                    <p:cond delay="0"/>
                                  </p:stCondLst>
                                  <p:iterate>
                                    <p:tmAbs val="0"/>
                                  </p:iterate>
                                  <p:childTnLst>
                                    <p:set>
                                      <p:cBhvr>
                                        <p:cTn id="32" fill="hold"/>
                                        <p:tgtEl>
                                          <p:spTgt spid="239">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2" nodeType="clickEffect">
                                  <p:stCondLst>
                                    <p:cond delay="0"/>
                                  </p:stCondLst>
                                  <p:iterate>
                                    <p:tmAbs val="0"/>
                                  </p:iterate>
                                  <p:childTnLst>
                                    <p:set>
                                      <p:cBhvr>
                                        <p:cTn id="36" fill="hold"/>
                                        <p:tgtEl>
                                          <p:spTgt spid="2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 grpId="1" animBg="1" advAuto="0"/>
      <p:bldP spid="239" grpId="2" build="p" bldLvl="5" animBg="1" advAuto="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Shape 241"/>
          <p:cNvSpPr>
            <a:spLocks noGrp="1"/>
          </p:cNvSpPr>
          <p:nvPr>
            <p:ph type="title"/>
          </p:nvPr>
        </p:nvSpPr>
        <p:spPr>
          <a:xfrm>
            <a:off x="422597" y="133524"/>
            <a:ext cx="8414892" cy="872902"/>
          </a:xfrm>
          <a:prstGeom prst="rect">
            <a:avLst/>
          </a:prstGeom>
        </p:spPr>
        <p:txBody>
          <a:bodyPr/>
          <a:lstStyle>
            <a:lvl1pPr>
              <a:defRPr sz="3900"/>
            </a:lvl1pPr>
          </a:lstStyle>
          <a:p>
            <a:r>
              <a:t>B. Nachteile für unser geistliches Leben</a:t>
            </a:r>
          </a:p>
        </p:txBody>
      </p:sp>
      <p:sp>
        <p:nvSpPr>
          <p:cNvPr id="242" name="Shape 242"/>
          <p:cNvSpPr>
            <a:spLocks noGrp="1"/>
          </p:cNvSpPr>
          <p:nvPr>
            <p:ph type="body" idx="1"/>
          </p:nvPr>
        </p:nvSpPr>
        <p:spPr>
          <a:prstGeom prst="rect">
            <a:avLst/>
          </a:prstGeom>
        </p:spPr>
        <p:txBody>
          <a:bodyPr/>
          <a:lstStyle/>
          <a:p>
            <a:r>
              <a:t>Konkurrenz zu </a:t>
            </a:r>
            <a:r>
              <a:rPr u="sng"/>
              <a:t>selbständigem</a:t>
            </a:r>
            <a:r>
              <a:t> Erforschen und Denken </a:t>
            </a:r>
          </a:p>
          <a:p>
            <a:r>
              <a:t>Konkurrenz zu längeren </a:t>
            </a:r>
            <a:r>
              <a:rPr u="sng"/>
              <a:t>Gebetszeiten</a:t>
            </a:r>
            <a:r>
              <a:t> </a:t>
            </a:r>
          </a:p>
          <a:p>
            <a:r>
              <a:t>Konkurrenz zu wertvollem </a:t>
            </a:r>
            <a:r>
              <a:rPr u="sng"/>
              <a:t>Nützen</a:t>
            </a:r>
            <a:r>
              <a:t> der </a:t>
            </a:r>
            <a:r>
              <a:rPr u="sng"/>
              <a:t>Freizeit</a:t>
            </a:r>
            <a:r>
              <a:t> </a:t>
            </a:r>
          </a:p>
          <a:p>
            <a:r>
              <a:t>Konkurrenz zum Pflegen der </a:t>
            </a:r>
            <a:r>
              <a:rPr u="sng"/>
              <a:t>Ehe</a:t>
            </a:r>
            <a:r>
              <a:t>beziehung (</a:t>
            </a:r>
            <a:r>
              <a:rPr b="0"/>
              <a:t>Gespräch</a:t>
            </a:r>
            <a:r>
              <a:t>)</a:t>
            </a:r>
          </a:p>
          <a:p>
            <a:r>
              <a:t>Unnötige </a:t>
            </a:r>
            <a:r>
              <a:rPr u="sng"/>
              <a:t>Ablenkungen</a:t>
            </a:r>
            <a:r>
              <a:t> und Unterbrechungen.</a:t>
            </a:r>
          </a:p>
          <a:p>
            <a:r>
              <a:t>Gewöhnung an </a:t>
            </a:r>
            <a:r>
              <a:rPr u="sng"/>
              <a:t>sofortige</a:t>
            </a:r>
            <a:r>
              <a:t> Befriedigung </a:t>
            </a:r>
            <a:r>
              <a:rPr b="0"/>
              <a:t>(</a:t>
            </a:r>
            <a:r>
              <a:rPr b="0" i="1"/>
              <a:t>Instant</a:t>
            </a:r>
            <a:r>
              <a:rPr b="0"/>
              <a:t>)</a:t>
            </a:r>
          </a:p>
          <a:p>
            <a:r>
              <a:t>Mehr</a:t>
            </a:r>
            <a:r>
              <a:rPr b="0"/>
              <a:t> </a:t>
            </a:r>
            <a:r>
              <a:rPr u="sng"/>
              <a:t>Stress</a:t>
            </a:r>
            <a:r>
              <a:t>  (</a:t>
            </a:r>
            <a:r>
              <a:rPr b="0"/>
              <a:t>weil mehr Möglichkeiten und mehr „Sklaven“)</a:t>
            </a:r>
          </a:p>
        </p:txBody>
      </p:sp>
      <p:sp>
        <p:nvSpPr>
          <p:cNvPr id="243" name="Shape 243"/>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26</a:t>
            </a:fld>
            <a:endParaRPr/>
          </a:p>
        </p:txBody>
      </p:sp>
    </p:spTree>
  </p:cSld>
  <p:clrMapOvr>
    <a:masterClrMapping/>
  </p:clrMapOvr>
  <mc:AlternateContent xmlns:mc="http://schemas.openxmlformats.org/markup-compatibility/2006" xmlns:p14="http://schemas.microsoft.com/office/powerpoint/2010/main">
    <mc:Choice Requires="p14">
      <p:transition spd="slow">
        <p:wipe dir="d"/>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42">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4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24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24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242">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242">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242">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iterate>
                                    <p:tmAbs val="0"/>
                                  </p:iterate>
                                  <p:childTnLst>
                                    <p:set>
                                      <p:cBhvr>
                                        <p:cTn id="32" fill="hold"/>
                                        <p:tgtEl>
                                          <p:spTgt spid="24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 grpId="1" build="p" bldLvl="5" animBg="1" advAuto="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Shape 245"/>
          <p:cNvSpPr>
            <a:spLocks noGrp="1"/>
          </p:cNvSpPr>
          <p:nvPr>
            <p:ph type="title"/>
          </p:nvPr>
        </p:nvSpPr>
        <p:spPr>
          <a:prstGeom prst="rect">
            <a:avLst/>
          </a:prstGeom>
        </p:spPr>
        <p:txBody>
          <a:bodyPr/>
          <a:lstStyle/>
          <a:p>
            <a:r>
              <a:t>C. Hilfen für junge Menschen im Umgang mit den digitalen Medien</a:t>
            </a:r>
          </a:p>
        </p:txBody>
      </p:sp>
      <p:sp>
        <p:nvSpPr>
          <p:cNvPr id="246" name="Shape 246"/>
          <p:cNvSpPr>
            <a:spLocks noGrp="1"/>
          </p:cNvSpPr>
          <p:nvPr>
            <p:ph type="body" idx="1"/>
          </p:nvPr>
        </p:nvSpPr>
        <p:spPr>
          <a:prstGeom prst="rect">
            <a:avLst/>
          </a:prstGeom>
        </p:spPr>
        <p:txBody>
          <a:bodyPr/>
          <a:lstStyle/>
          <a:p>
            <a:pPr marL="342899" indent="-342899">
              <a:defRPr sz="2600"/>
            </a:pPr>
            <a:r>
              <a:t>1. Eine besonnene und gottesfürchtige Grundhaltung ist entscheidend wichtig. </a:t>
            </a:r>
            <a:r>
              <a:rPr>
                <a:solidFill>
                  <a:srgbClr val="0433FF"/>
                </a:solidFill>
              </a:rPr>
              <a:t>Spr 1,7.32; 14,16</a:t>
            </a:r>
          </a:p>
          <a:p>
            <a:pPr marL="342899" indent="-342899">
              <a:defRPr sz="2600"/>
            </a:pPr>
            <a:r>
              <a:t>2. Besonnener Umgang mit der Informationsflut. </a:t>
            </a:r>
            <a:r>
              <a:rPr>
                <a:solidFill>
                  <a:srgbClr val="0433FF"/>
                </a:solidFill>
              </a:rPr>
              <a:t>Spr 14,15</a:t>
            </a:r>
          </a:p>
          <a:p>
            <a:pPr marL="800100" lvl="1" indent="-342900">
              <a:defRPr sz="2600" b="0">
                <a:solidFill>
                  <a:srgbClr val="000000"/>
                </a:solidFill>
              </a:defRPr>
            </a:pPr>
            <a:r>
              <a:t>Zurück zum Buch! Mehr Bücher, weniger Netz …</a:t>
            </a:r>
            <a:endParaRPr>
              <a:solidFill>
                <a:srgbClr val="0433FF"/>
              </a:solidFill>
            </a:endParaRPr>
          </a:p>
          <a:p>
            <a:pPr marL="342899" indent="-342899">
              <a:defRPr sz="2600"/>
            </a:pPr>
            <a:r>
              <a:t>3. Besonnenheit bei schriftlichen Äußerungen im Netz. </a:t>
            </a:r>
            <a:r>
              <a:rPr>
                <a:solidFill>
                  <a:srgbClr val="0433FF"/>
                </a:solidFill>
              </a:rPr>
              <a:t>Jk 3,1-6</a:t>
            </a:r>
            <a:r>
              <a:t> </a:t>
            </a:r>
          </a:p>
          <a:p>
            <a:pPr marL="342899" indent="-342899">
              <a:defRPr sz="2600"/>
            </a:pPr>
            <a:r>
              <a:t>4. In allem: Zurückhaltung (Internet, Smartphone) </a:t>
            </a:r>
          </a:p>
          <a:p>
            <a:pPr marL="800100" lvl="1" indent="-342900">
              <a:defRPr sz="2600" b="0"/>
            </a:pPr>
            <a:r>
              <a:t>Zeitliche Beschränkungen festlegen. </a:t>
            </a:r>
          </a:p>
          <a:p>
            <a:pPr marL="800100" lvl="1" indent="-342900">
              <a:defRPr sz="2600" b="0"/>
            </a:pPr>
            <a:r>
              <a:t>Die Macht des Bildes bedenken. </a:t>
            </a:r>
            <a:r>
              <a:rPr i="1"/>
              <a:t>(Je mehr weltliches Bildmaterial, desto mehr Impulse zum Sündigen. </a:t>
            </a:r>
            <a:r>
              <a:rPr sz="1900">
                <a:solidFill>
                  <a:schemeClr val="accent2"/>
                </a:solidFill>
              </a:rPr>
              <a:t>Ebertshäuser</a:t>
            </a:r>
            <a:r>
              <a:rPr i="1"/>
              <a:t>)</a:t>
            </a:r>
          </a:p>
          <a:p>
            <a:pPr marL="800100" lvl="1" indent="-342900">
              <a:defRPr sz="2600"/>
            </a:pPr>
            <a:r>
              <a:rPr b="0"/>
              <a:t>Schutzprogramme </a:t>
            </a:r>
          </a:p>
          <a:p>
            <a:pPr marL="800100" lvl="1" indent="-342900">
              <a:defRPr sz="2600" b="0"/>
            </a:pPr>
            <a:r>
              <a:t>Kinder: Kein PC im eigenen Zimmer</a:t>
            </a:r>
          </a:p>
          <a:p>
            <a:pPr marL="800100" lvl="1" indent="-342900">
              <a:defRPr sz="2600"/>
            </a:pPr>
            <a:r>
              <a:rPr b="0"/>
              <a:t>Keine PC-Spiele (Aufklären, warum) </a:t>
            </a:r>
          </a:p>
        </p:txBody>
      </p:sp>
      <p:sp>
        <p:nvSpPr>
          <p:cNvPr id="247" name="Shape 247"/>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27</a:t>
            </a:fld>
            <a:endParaRP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46">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4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24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24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24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246">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246">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iterate>
                                    <p:tmAbs val="0"/>
                                  </p:iterate>
                                  <p:childTnLst>
                                    <p:set>
                                      <p:cBhvr>
                                        <p:cTn id="32" fill="hold"/>
                                        <p:tgtEl>
                                          <p:spTgt spid="246">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iterate>
                                    <p:tmAbs val="0"/>
                                  </p:iterate>
                                  <p:childTnLst>
                                    <p:set>
                                      <p:cBhvr>
                                        <p:cTn id="36" fill="hold"/>
                                        <p:tgtEl>
                                          <p:spTgt spid="246">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iterate>
                                    <p:tmAbs val="0"/>
                                  </p:iterate>
                                  <p:childTnLst>
                                    <p:set>
                                      <p:cBhvr>
                                        <p:cTn id="40" fill="hold"/>
                                        <p:tgtEl>
                                          <p:spTgt spid="246">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1" nodeType="clickEffect">
                                  <p:stCondLst>
                                    <p:cond delay="0"/>
                                  </p:stCondLst>
                                  <p:iterate>
                                    <p:tmAbs val="0"/>
                                  </p:iterate>
                                  <p:childTnLst>
                                    <p:set>
                                      <p:cBhvr>
                                        <p:cTn id="44" fill="hold"/>
                                        <p:tgtEl>
                                          <p:spTgt spid="24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 grpId="1" build="p" bldLvl="5" animBg="1" advAuto="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Shape 249"/>
          <p:cNvSpPr>
            <a:spLocks noGrp="1"/>
          </p:cNvSpPr>
          <p:nvPr>
            <p:ph type="title"/>
          </p:nvPr>
        </p:nvSpPr>
        <p:spPr>
          <a:prstGeom prst="rect">
            <a:avLst/>
          </a:prstGeom>
        </p:spPr>
        <p:txBody>
          <a:bodyPr/>
          <a:lstStyle/>
          <a:p>
            <a:r>
              <a:t>C. Hilfen für junge Menschen im Umgang mit den digitalen Medien</a:t>
            </a:r>
          </a:p>
        </p:txBody>
      </p:sp>
      <p:sp>
        <p:nvSpPr>
          <p:cNvPr id="250" name="Shape 250"/>
          <p:cNvSpPr>
            <a:spLocks noGrp="1"/>
          </p:cNvSpPr>
          <p:nvPr>
            <p:ph type="body" idx="1"/>
          </p:nvPr>
        </p:nvSpPr>
        <p:spPr>
          <a:prstGeom prst="rect">
            <a:avLst/>
          </a:prstGeom>
        </p:spPr>
        <p:txBody>
          <a:bodyPr/>
          <a:lstStyle/>
          <a:p>
            <a:pPr marL="342899" indent="-342899">
              <a:defRPr sz="2600"/>
            </a:pPr>
            <a:r>
              <a:t>5. Filme, Videos </a:t>
            </a:r>
            <a:r>
              <a:rPr b="0"/>
              <a:t>(Youtube etc.)</a:t>
            </a:r>
            <a:r>
              <a:t> grundsätzlich meiden. </a:t>
            </a:r>
            <a:r>
              <a:rPr>
                <a:solidFill>
                  <a:srgbClr val="0433FF"/>
                </a:solidFill>
              </a:rPr>
              <a:t>Ps 101,3</a:t>
            </a:r>
          </a:p>
          <a:p>
            <a:pPr marL="342899" indent="-342899">
              <a:defRPr sz="2600"/>
            </a:pPr>
            <a:r>
              <a:t>6. Auf soziale Netzwerke </a:t>
            </a:r>
            <a:r>
              <a:rPr b="0"/>
              <a:t>(Facebook, Whats-App, etc.) </a:t>
            </a:r>
            <a:r>
              <a:t>verzichten. Stattdessen Beziehungen pflegen! </a:t>
            </a:r>
            <a:r>
              <a:rPr b="0"/>
              <a:t>(Gott, Menschen, Bücher) </a:t>
            </a:r>
          </a:p>
          <a:p>
            <a:pPr marL="342899" indent="-342899">
              <a:defRPr sz="2600"/>
            </a:pPr>
            <a:r>
              <a:t>7. </a:t>
            </a:r>
            <a:r>
              <a:rPr b="0"/>
              <a:t>F</a:t>
            </a:r>
            <a:r>
              <a:t>ür Jugendliche unter 17: </a:t>
            </a:r>
            <a:r>
              <a:rPr i="1"/>
              <a:t>Handy: </a:t>
            </a:r>
            <a:r>
              <a:t>Ja. </a:t>
            </a:r>
            <a:r>
              <a:rPr i="1"/>
              <a:t>Smartphone:</a:t>
            </a:r>
            <a:r>
              <a:rPr b="0"/>
              <a:t> </a:t>
            </a:r>
            <a:r>
              <a:t>Nein.</a:t>
            </a:r>
          </a:p>
          <a:p>
            <a:pPr marL="263769" indent="-263769">
              <a:defRPr sz="2000" b="0" i="1">
                <a:solidFill>
                  <a:schemeClr val="accent2"/>
                </a:solidFill>
              </a:defRPr>
            </a:pPr>
            <a:r>
              <a:t>Lit: Ebertshäuser: Als Christ in der Welt des Internets; 2015</a:t>
            </a:r>
          </a:p>
        </p:txBody>
      </p:sp>
      <p:sp>
        <p:nvSpPr>
          <p:cNvPr id="251" name="Shape 251"/>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28</a:t>
            </a:fld>
            <a:endParaRP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50">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5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25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25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25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 grpId="1" build="p" bldLvl="5" animBg="1" advAuto="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Shape 253"/>
          <p:cNvSpPr>
            <a:spLocks noGrp="1"/>
          </p:cNvSpPr>
          <p:nvPr>
            <p:ph type="title"/>
          </p:nvPr>
        </p:nvSpPr>
        <p:spPr>
          <a:prstGeom prst="rect">
            <a:avLst/>
          </a:prstGeom>
        </p:spPr>
        <p:txBody>
          <a:bodyPr/>
          <a:lstStyle/>
          <a:p>
            <a:r>
              <a:t>D. Die Schule und die digitale Welt</a:t>
            </a:r>
          </a:p>
        </p:txBody>
      </p:sp>
      <p:sp>
        <p:nvSpPr>
          <p:cNvPr id="254" name="Shape 254"/>
          <p:cNvSpPr>
            <a:spLocks noGrp="1"/>
          </p:cNvSpPr>
          <p:nvPr>
            <p:ph type="body" idx="1"/>
          </p:nvPr>
        </p:nvSpPr>
        <p:spPr>
          <a:prstGeom prst="rect">
            <a:avLst/>
          </a:prstGeom>
        </p:spPr>
        <p:txBody>
          <a:bodyPr/>
          <a:lstStyle/>
          <a:p>
            <a:r>
              <a:t>Über die Aneignung von Wissen</a:t>
            </a:r>
          </a:p>
          <a:p>
            <a:pPr marL="800100" lvl="1" indent="-342900"/>
            <a:r>
              <a:t>aktive Auseinandersetzung, Durchkneten, Infragestellen, Analysieren, …</a:t>
            </a:r>
          </a:p>
          <a:p>
            <a:pPr marL="800100" lvl="1" indent="-342900"/>
            <a:r>
              <a:t>Speicherung hängt von der Tiefe der Verarbeitung ab.</a:t>
            </a:r>
          </a:p>
          <a:p>
            <a:pPr marL="800100" lvl="1" indent="-342900"/>
            <a:r>
              <a:t>Persönliche Beziehung des Lernenden mit dem Lehrenden </a:t>
            </a:r>
          </a:p>
          <a:p>
            <a:pPr marL="800100" lvl="1" indent="-342900"/>
            <a:r>
              <a:rPr b="0"/>
              <a:t>„Lernen heißt, ein Feuer zu entfachen, nicht, Fässer zu befallen.“ „Wenn du ein Schiff bauen willst, lehre die Männer die Sehnsucht nach dem großen, weiten Meer.“</a:t>
            </a:r>
          </a:p>
          <a:p>
            <a:r>
              <a:t>Über das Bewerten der unterschiedlichen Quellen (Filtern)</a:t>
            </a:r>
          </a:p>
        </p:txBody>
      </p:sp>
      <p:sp>
        <p:nvSpPr>
          <p:cNvPr id="255" name="Shape 255"/>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29</a:t>
            </a:fld>
            <a:endParaRP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54">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5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25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25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25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25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25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 grpId="1" build="p" bldLvl="5"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72"/>
          <p:cNvSpPr>
            <a:spLocks noGrp="1"/>
          </p:cNvSpPr>
          <p:nvPr>
            <p:ph type="title"/>
          </p:nvPr>
        </p:nvSpPr>
        <p:spPr>
          <a:xfrm>
            <a:off x="179511" y="44624"/>
            <a:ext cx="8784978" cy="1755750"/>
          </a:xfrm>
          <a:prstGeom prst="rect">
            <a:avLst/>
          </a:prstGeom>
        </p:spPr>
        <p:txBody>
          <a:bodyPr/>
          <a:lstStyle/>
          <a:p>
            <a:r>
              <a:t>„Wir amüsieren uns zu Tode“ </a:t>
            </a:r>
          </a:p>
          <a:p>
            <a:pPr>
              <a:defRPr b="0"/>
            </a:pPr>
            <a:r>
              <a:t>(Neil Postman)</a:t>
            </a:r>
          </a:p>
        </p:txBody>
      </p:sp>
      <p:sp>
        <p:nvSpPr>
          <p:cNvPr id="173" name="Shape 173"/>
          <p:cNvSpPr>
            <a:spLocks noGrp="1"/>
          </p:cNvSpPr>
          <p:nvPr>
            <p:ph type="body" idx="1"/>
          </p:nvPr>
        </p:nvSpPr>
        <p:spPr>
          <a:xfrm>
            <a:off x="-23689" y="1831875"/>
            <a:ext cx="8964489" cy="5445225"/>
          </a:xfrm>
          <a:prstGeom prst="rect">
            <a:avLst/>
          </a:prstGeom>
        </p:spPr>
        <p:txBody>
          <a:bodyPr/>
          <a:lstStyle/>
          <a:p>
            <a:pPr>
              <a:defRPr b="0" i="1"/>
            </a:pPr>
            <a:r>
              <a:t>„Worte … haben Auswirkungen auf das Denken. Sie regen an, fordern heraus; sie fördern eine Kultur des Diskutierens. … Bilder dagegen lösen starke Emotionen aus, die das Denken überlagern. → Unsere Kultur ist in Gefahr. </a:t>
            </a:r>
          </a:p>
          <a:p>
            <a:pPr>
              <a:defRPr b="0" i="1"/>
            </a:pPr>
            <a:r>
              <a:t>- anstatt zu denken, werden wir verführt</a:t>
            </a:r>
          </a:p>
          <a:p>
            <a:pPr>
              <a:defRPr b="0" i="1"/>
            </a:pPr>
            <a:r>
              <a:t>- anstatt informiert zu werden, werden wir mit Gefühlen gefüttert</a:t>
            </a:r>
          </a:p>
          <a:p>
            <a:pPr>
              <a:defRPr b="0" i="1"/>
            </a:pPr>
            <a:r>
              <a:t>- anstatt zu leben, werden wir gelebt.“</a:t>
            </a:r>
          </a:p>
        </p:txBody>
      </p:sp>
      <p:sp>
        <p:nvSpPr>
          <p:cNvPr id="174" name="Shape 174"/>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a:t>
            </a:fld>
            <a:endParaRP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73">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7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7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7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1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 grpId="1" build="p" bldLvl="5" animBg="1" advAuto="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Shape 257"/>
          <p:cNvSpPr>
            <a:spLocks noGrp="1"/>
          </p:cNvSpPr>
          <p:nvPr>
            <p:ph type="title"/>
          </p:nvPr>
        </p:nvSpPr>
        <p:spPr>
          <a:prstGeom prst="rect">
            <a:avLst/>
          </a:prstGeom>
        </p:spPr>
        <p:txBody>
          <a:bodyPr/>
          <a:lstStyle/>
          <a:p>
            <a:r>
              <a:t>E. Unsere Kinder und die digitale Welt</a:t>
            </a:r>
          </a:p>
        </p:txBody>
      </p:sp>
      <p:sp>
        <p:nvSpPr>
          <p:cNvPr id="258" name="Shape 258"/>
          <p:cNvSpPr>
            <a:spLocks noGrp="1"/>
          </p:cNvSpPr>
          <p:nvPr>
            <p:ph type="body" idx="1"/>
          </p:nvPr>
        </p:nvSpPr>
        <p:spPr>
          <a:prstGeom prst="rect">
            <a:avLst/>
          </a:prstGeom>
        </p:spPr>
        <p:txBody>
          <a:bodyPr/>
          <a:lstStyle/>
          <a:p>
            <a:r>
              <a:t>Ihnen ein Vorbild sein.  </a:t>
            </a:r>
          </a:p>
          <a:p>
            <a:pPr marL="800100" lvl="1" indent="-342900"/>
            <a:r>
              <a:t>Wie oft sehen sie mich am Handy? </a:t>
            </a:r>
          </a:p>
          <a:p>
            <a:pPr marL="800100" lvl="1" indent="-342900"/>
            <a:r>
              <a:t>Jedesmal abnehmen, wenn es läutet?</a:t>
            </a:r>
          </a:p>
          <a:p>
            <a:pPr marL="800100" lvl="1" indent="-342900"/>
            <a:r>
              <a:t>Digitales Fasten</a:t>
            </a:r>
          </a:p>
          <a:p>
            <a:r>
              <a:t>Konzentration einüben </a:t>
            </a:r>
          </a:p>
          <a:p>
            <a:pPr marL="800100" lvl="1" indent="-342900"/>
            <a:r>
              <a:t>Zusammensitzen und Vorlesen (tägl. </a:t>
            </a:r>
            <a:r>
              <a:rPr i="1"/>
              <a:t>family time</a:t>
            </a:r>
            <a:r>
              <a:t>)</a:t>
            </a:r>
          </a:p>
          <a:p>
            <a:pPr marL="800100" lvl="1" indent="-342900"/>
            <a:r>
              <a:t>Sport und Bewegung</a:t>
            </a:r>
          </a:p>
          <a:p>
            <a:pPr marL="800100" lvl="1" indent="-342900"/>
            <a:r>
              <a:t>Brettspiele, Puzzle, Garten, …</a:t>
            </a:r>
          </a:p>
          <a:p>
            <a:pPr marL="800100" lvl="1" indent="-342900"/>
            <a:r>
              <a:t>Monotasking lernen</a:t>
            </a:r>
          </a:p>
          <a:p>
            <a:r>
              <a:t>Vertrauensbasis (Eltern-Kind) schaffen</a:t>
            </a:r>
          </a:p>
        </p:txBody>
      </p:sp>
      <p:sp>
        <p:nvSpPr>
          <p:cNvPr id="259" name="Shape 259"/>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30</a:t>
            </a:fld>
            <a:endParaRP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58">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5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25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258">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258">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258">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258">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iterate>
                                    <p:tmAbs val="0"/>
                                  </p:iterate>
                                  <p:childTnLst>
                                    <p:set>
                                      <p:cBhvr>
                                        <p:cTn id="32" fill="hold"/>
                                        <p:tgtEl>
                                          <p:spTgt spid="258">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iterate>
                                    <p:tmAbs val="0"/>
                                  </p:iterate>
                                  <p:childTnLst>
                                    <p:set>
                                      <p:cBhvr>
                                        <p:cTn id="36" fill="hold"/>
                                        <p:tgtEl>
                                          <p:spTgt spid="258">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iterate>
                                    <p:tmAbs val="0"/>
                                  </p:iterate>
                                  <p:childTnLst>
                                    <p:set>
                                      <p:cBhvr>
                                        <p:cTn id="40" fill="hold"/>
                                        <p:tgtEl>
                                          <p:spTgt spid="258">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1" nodeType="clickEffect">
                                  <p:stCondLst>
                                    <p:cond delay="0"/>
                                  </p:stCondLst>
                                  <p:iterate>
                                    <p:tmAbs val="0"/>
                                  </p:iterate>
                                  <p:childTnLst>
                                    <p:set>
                                      <p:cBhvr>
                                        <p:cTn id="44" fill="hold"/>
                                        <p:tgtEl>
                                          <p:spTgt spid="25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 grpId="1" build="p" bldLvl="5" animBg="1" advAuto="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Shape 261"/>
          <p:cNvSpPr>
            <a:spLocks noGrp="1"/>
          </p:cNvSpPr>
          <p:nvPr>
            <p:ph type="title"/>
          </p:nvPr>
        </p:nvSpPr>
        <p:spPr>
          <a:prstGeom prst="rect">
            <a:avLst/>
          </a:prstGeom>
        </p:spPr>
        <p:txBody>
          <a:bodyPr/>
          <a:lstStyle/>
          <a:p>
            <a:r>
              <a:t>E. Unsere Kinder und die digitale Welt</a:t>
            </a:r>
          </a:p>
        </p:txBody>
      </p:sp>
      <p:sp>
        <p:nvSpPr>
          <p:cNvPr id="262" name="Shape 262"/>
          <p:cNvSpPr>
            <a:spLocks noGrp="1"/>
          </p:cNvSpPr>
          <p:nvPr>
            <p:ph type="body" idx="1"/>
          </p:nvPr>
        </p:nvSpPr>
        <p:spPr>
          <a:prstGeom prst="rect">
            <a:avLst/>
          </a:prstGeom>
        </p:spPr>
        <p:txBody>
          <a:bodyPr/>
          <a:lstStyle/>
          <a:p>
            <a:r>
              <a:t>Selber auf dem Laufenden bleiben. </a:t>
            </a:r>
          </a:p>
          <a:p>
            <a:r>
              <a:t>Sich für das digitale Leben der Jungen interessieren.</a:t>
            </a:r>
          </a:p>
          <a:p>
            <a:r>
              <a:t>Grenzen setzen und dabei das Verständnis fördern.</a:t>
            </a:r>
          </a:p>
          <a:p>
            <a:r>
              <a:t>Kein digitales Medium im Kinderzimmer. </a:t>
            </a:r>
          </a:p>
          <a:p>
            <a:r>
              <a:t>Eltern wissen alle Passwörter. </a:t>
            </a:r>
          </a:p>
          <a:p>
            <a:r>
              <a:t>Internetseiten kontrollieren (z. B. über FritzBox)</a:t>
            </a:r>
          </a:p>
          <a:p>
            <a:r>
              <a:t>Warnsignale beachten </a:t>
            </a:r>
            <a:r>
              <a:rPr b="0"/>
              <a:t>(„alles langweilig“, kurze Konzentration, Rückzug aus Familienleben, Schlafmangel)</a:t>
            </a:r>
            <a:r>
              <a:t> </a:t>
            </a:r>
          </a:p>
          <a:p>
            <a:r>
              <a:t>Facebook verbieten.</a:t>
            </a:r>
          </a:p>
          <a:p>
            <a:r>
              <a:t>Soziale Fähigkeiten entwicklen. </a:t>
            </a:r>
            <a:r>
              <a:rPr b="0"/>
              <a:t>Gute Freundschaften.</a:t>
            </a:r>
          </a:p>
        </p:txBody>
      </p:sp>
      <p:sp>
        <p:nvSpPr>
          <p:cNvPr id="263" name="Shape 263"/>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31</a:t>
            </a:fld>
            <a:endParaRP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62">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6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26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26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262">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262">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262">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iterate>
                                    <p:tmAbs val="0"/>
                                  </p:iterate>
                                  <p:childTnLst>
                                    <p:set>
                                      <p:cBhvr>
                                        <p:cTn id="32" fill="hold"/>
                                        <p:tgtEl>
                                          <p:spTgt spid="262">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iterate>
                                    <p:tmAbs val="0"/>
                                  </p:iterate>
                                  <p:childTnLst>
                                    <p:set>
                                      <p:cBhvr>
                                        <p:cTn id="36" fill="hold"/>
                                        <p:tgtEl>
                                          <p:spTgt spid="262">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iterate>
                                    <p:tmAbs val="0"/>
                                  </p:iterate>
                                  <p:childTnLst>
                                    <p:set>
                                      <p:cBhvr>
                                        <p:cTn id="40" fill="hold"/>
                                        <p:tgtEl>
                                          <p:spTgt spid="26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2" grpId="1" build="p" bldLvl="5" animBg="1" advAuto="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Shape 265"/>
          <p:cNvSpPr>
            <a:spLocks noGrp="1"/>
          </p:cNvSpPr>
          <p:nvPr>
            <p:ph type="title"/>
          </p:nvPr>
        </p:nvSpPr>
        <p:spPr>
          <a:prstGeom prst="rect">
            <a:avLst/>
          </a:prstGeom>
        </p:spPr>
        <p:txBody>
          <a:bodyPr/>
          <a:lstStyle/>
          <a:p>
            <a:r>
              <a:t>E. Unsere Kinder und die digitale Welt</a:t>
            </a:r>
          </a:p>
        </p:txBody>
      </p:sp>
      <p:sp>
        <p:nvSpPr>
          <p:cNvPr id="266" name="Shape 266"/>
          <p:cNvSpPr>
            <a:spLocks noGrp="1"/>
          </p:cNvSpPr>
          <p:nvPr>
            <p:ph type="body" idx="1"/>
          </p:nvPr>
        </p:nvSpPr>
        <p:spPr>
          <a:prstGeom prst="rect">
            <a:avLst/>
          </a:prstGeom>
        </p:spPr>
        <p:txBody>
          <a:bodyPr/>
          <a:lstStyle/>
          <a:p>
            <a:r>
              <a:t>Digital-Vertrag (</a:t>
            </a:r>
            <a:r>
              <a:rPr b="0"/>
              <a:t>Vertrauen ist gut, Kontrolle ist besser</a:t>
            </a:r>
            <a:r>
              <a:t>.)</a:t>
            </a:r>
          </a:p>
          <a:p>
            <a:r>
              <a:t>Schutzprogramm installieren. </a:t>
            </a:r>
            <a:r>
              <a:rPr b="0"/>
              <a:t>(z. B. Film- und Youtube-Sperre)</a:t>
            </a:r>
          </a:p>
          <a:p>
            <a:r>
              <a:t>Internetkontakte zu Fremden sind verboten. (</a:t>
            </a:r>
            <a:r>
              <a:rPr b="0"/>
              <a:t>Erklären</a:t>
            </a:r>
            <a:r>
              <a:t>!)</a:t>
            </a:r>
          </a:p>
        </p:txBody>
      </p:sp>
      <p:sp>
        <p:nvSpPr>
          <p:cNvPr id="267" name="Shape 267"/>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32</a:t>
            </a:fld>
            <a:endParaRP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Shape 269"/>
          <p:cNvSpPr>
            <a:spLocks noGrp="1"/>
          </p:cNvSpPr>
          <p:nvPr>
            <p:ph type="title"/>
          </p:nvPr>
        </p:nvSpPr>
        <p:spPr>
          <a:xfrm>
            <a:off x="179511" y="188639"/>
            <a:ext cx="8784978" cy="1080122"/>
          </a:xfrm>
          <a:prstGeom prst="rect">
            <a:avLst/>
          </a:prstGeom>
        </p:spPr>
        <p:txBody>
          <a:bodyPr>
            <a:normAutofit/>
          </a:bodyPr>
          <a:lstStyle/>
          <a:p>
            <a:r>
              <a:t>Exkurs: Das Mobiltelefon</a:t>
            </a:r>
          </a:p>
        </p:txBody>
      </p:sp>
      <p:sp>
        <p:nvSpPr>
          <p:cNvPr id="270" name="Shape 270"/>
          <p:cNvSpPr>
            <a:spLocks noGrp="1"/>
          </p:cNvSpPr>
          <p:nvPr>
            <p:ph type="body" idx="1"/>
          </p:nvPr>
        </p:nvSpPr>
        <p:spPr>
          <a:xfrm>
            <a:off x="179512" y="1412775"/>
            <a:ext cx="8964488" cy="5445226"/>
          </a:xfrm>
          <a:prstGeom prst="rect">
            <a:avLst/>
          </a:prstGeom>
        </p:spPr>
        <p:txBody>
          <a:bodyPr>
            <a:normAutofit/>
          </a:bodyPr>
          <a:lstStyle/>
          <a:p>
            <a:pPr marL="0" indent="0">
              <a:buSzTx/>
              <a:buNone/>
            </a:pPr>
            <a:r>
              <a:t>Gefahren:</a:t>
            </a:r>
          </a:p>
          <a:p>
            <a:r>
              <a:t>Zeitvergeudung auf Kosten von Gebet und Wort Gottes </a:t>
            </a:r>
          </a:p>
          <a:p>
            <a:r>
              <a:t>Ablenkung </a:t>
            </a:r>
          </a:p>
          <a:p>
            <a:r>
              <a:t>Qualitätsverlust der Kommunikation</a:t>
            </a:r>
          </a:p>
          <a:p>
            <a:r>
              <a:t>Das Gefühl immer und überall erreichbar zu sein und von anderen erreicht zu werden, gibt eine falsche Sicherheit.</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70">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7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27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27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270">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27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 grpId="1" build="p" bldLvl="5" animBg="1" advAuto="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Shape 272"/>
          <p:cNvSpPr>
            <a:spLocks noGrp="1"/>
          </p:cNvSpPr>
          <p:nvPr>
            <p:ph type="title"/>
          </p:nvPr>
        </p:nvSpPr>
        <p:spPr>
          <a:prstGeom prst="rect">
            <a:avLst/>
          </a:prstGeom>
        </p:spPr>
        <p:txBody>
          <a:bodyPr/>
          <a:lstStyle/>
          <a:p>
            <a:r>
              <a:t>Fragen</a:t>
            </a:r>
          </a:p>
        </p:txBody>
      </p:sp>
      <p:sp>
        <p:nvSpPr>
          <p:cNvPr id="273" name="Shape 273"/>
          <p:cNvSpPr>
            <a:spLocks noGrp="1"/>
          </p:cNvSpPr>
          <p:nvPr>
            <p:ph type="body" idx="1"/>
          </p:nvPr>
        </p:nvSpPr>
        <p:spPr>
          <a:prstGeom prst="rect">
            <a:avLst/>
          </a:prstGeom>
        </p:spPr>
        <p:txBody>
          <a:bodyPr/>
          <a:lstStyle/>
          <a:p>
            <a:endParaRPr/>
          </a:p>
        </p:txBody>
      </p:sp>
      <p:sp>
        <p:nvSpPr>
          <p:cNvPr id="274" name="Shape 274"/>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34</a:t>
            </a:fld>
            <a:endParaRPr/>
          </a:p>
        </p:txBody>
      </p:sp>
    </p:spTree>
  </p:cSld>
  <p:clrMapOvr>
    <a:masterClrMapping/>
  </p:clrMapOvr>
  <mc:AlternateContent xmlns:mc="http://schemas.openxmlformats.org/markup-compatibility/2006" xmlns:p14="http://schemas.microsoft.com/office/powerpoint/2010/main">
    <mc:Choice Requires="p14">
      <p:transition spd="slow">
        <p:wipe dir="d"/>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Shape 276"/>
          <p:cNvSpPr>
            <a:spLocks noGrp="1"/>
          </p:cNvSpPr>
          <p:nvPr>
            <p:ph type="title"/>
          </p:nvPr>
        </p:nvSpPr>
        <p:spPr>
          <a:prstGeom prst="rect">
            <a:avLst/>
          </a:prstGeom>
        </p:spPr>
        <p:txBody>
          <a:bodyPr/>
          <a:lstStyle>
            <a:lvl1pPr>
              <a:defRPr u="sng">
                <a:solidFill>
                  <a:srgbClr val="9454C3"/>
                </a:solidFill>
                <a:uFill>
                  <a:solidFill>
                    <a:srgbClr val="9454C3"/>
                  </a:solidFill>
                </a:uFill>
                <a:hlinkClick r:id="rId2"/>
              </a:defRPr>
            </a:lvl1pPr>
          </a:lstStyle>
          <a:p>
            <a:pPr>
              <a:defRPr u="none">
                <a:solidFill>
                  <a:srgbClr val="002060"/>
                </a:solidFill>
                <a:uFillTx/>
              </a:defRPr>
            </a:pPr>
            <a:r>
              <a:rPr u="sng">
                <a:solidFill>
                  <a:srgbClr val="9454C3"/>
                </a:solidFill>
                <a:uFill>
                  <a:solidFill>
                    <a:srgbClr val="9454C3"/>
                  </a:solidFill>
                </a:uFill>
                <a:hlinkClick r:id="rId2"/>
              </a:rPr>
              <a:t>jettel@hispeed.ch</a:t>
            </a:r>
          </a:p>
        </p:txBody>
      </p:sp>
      <p:sp>
        <p:nvSpPr>
          <p:cNvPr id="277" name="Shape 277"/>
          <p:cNvSpPr>
            <a:spLocks noGrp="1"/>
          </p:cNvSpPr>
          <p:nvPr>
            <p:ph type="body" idx="1"/>
          </p:nvPr>
        </p:nvSpPr>
        <p:spPr>
          <a:prstGeom prst="rect">
            <a:avLst/>
          </a:prstGeom>
        </p:spPr>
        <p:txBody>
          <a:bodyPr/>
          <a:lstStyle/>
          <a:p>
            <a:endParaRPr/>
          </a:p>
        </p:txBody>
      </p:sp>
      <p:sp>
        <p:nvSpPr>
          <p:cNvPr id="278" name="Shape 278"/>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35</a:t>
            </a:fld>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hape 176"/>
          <p:cNvSpPr>
            <a:spLocks noGrp="1"/>
          </p:cNvSpPr>
          <p:nvPr>
            <p:ph type="body" idx="1"/>
          </p:nvPr>
        </p:nvSpPr>
        <p:spPr>
          <a:xfrm>
            <a:off x="0" y="1052735"/>
            <a:ext cx="9144000" cy="5805266"/>
          </a:xfrm>
          <a:prstGeom prst="rect">
            <a:avLst/>
          </a:prstGeom>
        </p:spPr>
        <p:txBody>
          <a:bodyPr>
            <a:normAutofit/>
          </a:bodyPr>
          <a:lstStyle/>
          <a:p>
            <a:pPr marL="764930" lvl="1" indent="-307730" algn="just">
              <a:spcBef>
                <a:spcPts val="600"/>
              </a:spcBef>
              <a:buClr>
                <a:schemeClr val="accent2"/>
              </a:buClr>
              <a:defRPr sz="2600">
                <a:solidFill>
                  <a:srgbClr val="262626"/>
                </a:solidFill>
              </a:defRPr>
            </a:pPr>
            <a:r>
              <a:rPr sz="2800"/>
              <a:t>1. Was wir uns ansehen, prägt und gestaltet uns. Wir werden, was wir anschauen. </a:t>
            </a:r>
            <a:r>
              <a:rPr sz="2800">
                <a:solidFill>
                  <a:srgbClr val="0433FF"/>
                </a:solidFill>
              </a:rPr>
              <a:t>2Kr 3,18</a:t>
            </a:r>
            <a:endParaRPr sz="2800"/>
          </a:p>
          <a:p>
            <a:pPr marL="764930" lvl="1" indent="-307730" algn="just">
              <a:spcBef>
                <a:spcPts val="600"/>
              </a:spcBef>
              <a:buClr>
                <a:schemeClr val="accent2"/>
              </a:buClr>
              <a:defRPr sz="2600">
                <a:solidFill>
                  <a:srgbClr val="262626"/>
                </a:solidFill>
              </a:defRPr>
            </a:pPr>
            <a:r>
              <a:rPr sz="2800"/>
              <a:t>2. Wir sind verantwortlich für alles, was wir über Auge und Ohr aufnehmen. </a:t>
            </a:r>
            <a:r>
              <a:rPr sz="2800">
                <a:solidFill>
                  <a:srgbClr val="0433FF"/>
                </a:solidFill>
              </a:rPr>
              <a:t>Pred 11,9</a:t>
            </a:r>
          </a:p>
          <a:p>
            <a:pPr marL="764930" lvl="1" indent="-307730" algn="just">
              <a:spcBef>
                <a:spcPts val="600"/>
              </a:spcBef>
              <a:buClr>
                <a:schemeClr val="accent2"/>
              </a:buClr>
              <a:defRPr sz="2600">
                <a:solidFill>
                  <a:srgbClr val="262626"/>
                </a:solidFill>
              </a:defRPr>
            </a:pPr>
            <a:r>
              <a:rPr sz="2800"/>
              <a:t>3. Richtiges Sehen hängt von der inneren Ausrichtung ab. </a:t>
            </a:r>
            <a:r>
              <a:rPr sz="2800">
                <a:solidFill>
                  <a:srgbClr val="0433FF"/>
                </a:solidFill>
              </a:rPr>
              <a:t>4M 15,38-40; Rm 8,5-7</a:t>
            </a:r>
          </a:p>
          <a:p>
            <a:pPr marL="764930" lvl="1" indent="-307730" algn="just">
              <a:spcBef>
                <a:spcPts val="600"/>
              </a:spcBef>
              <a:buClr>
                <a:schemeClr val="accent2"/>
              </a:buClr>
              <a:defRPr sz="2600">
                <a:solidFill>
                  <a:srgbClr val="262626"/>
                </a:solidFill>
              </a:defRPr>
            </a:pPr>
            <a:r>
              <a:rPr sz="2800"/>
              <a:t>4. Wir dürfen den Augen nicht erlauben, sich anzusehen, wonach das Fleisch Lust hat. </a:t>
            </a:r>
            <a:r>
              <a:rPr sz="2800">
                <a:solidFill>
                  <a:srgbClr val="0433FF"/>
                </a:solidFill>
              </a:rPr>
              <a:t>Rm 13,14; Ps 101,3; 119,36.37</a:t>
            </a:r>
          </a:p>
          <a:p>
            <a:pPr marL="764930" lvl="1" indent="-307730" algn="just">
              <a:spcBef>
                <a:spcPts val="600"/>
              </a:spcBef>
              <a:buClr>
                <a:schemeClr val="accent2"/>
              </a:buClr>
              <a:defRPr sz="2600">
                <a:solidFill>
                  <a:srgbClr val="262626"/>
                </a:solidFill>
              </a:defRPr>
            </a:pPr>
            <a:r>
              <a:rPr sz="2800"/>
              <a:t>5. Gottes Mittel zum Transportieren u. Vermitteln der Wahrheit ist nicht das Bild, sondern das WORT. </a:t>
            </a:r>
            <a:r>
              <a:rPr sz="2800">
                <a:solidFill>
                  <a:srgbClr val="0433FF"/>
                </a:solidFill>
              </a:rPr>
              <a:t>1Kr 1,18</a:t>
            </a:r>
            <a:endParaRPr sz="2800"/>
          </a:p>
          <a:p>
            <a:pPr marL="1143000" lvl="2" indent="-228600">
              <a:spcBef>
                <a:spcPts val="500"/>
              </a:spcBef>
              <a:buClr>
                <a:srgbClr val="242852"/>
              </a:buClr>
              <a:defRPr sz="2400">
                <a:solidFill>
                  <a:srgbClr val="C00000"/>
                </a:solidFill>
              </a:defRPr>
            </a:pPr>
            <a:r>
              <a:t>Nur der beständige Blick nach oben bewahrt. </a:t>
            </a:r>
            <a:r>
              <a:rPr>
                <a:solidFill>
                  <a:srgbClr val="0433FF"/>
                </a:solidFill>
              </a:rPr>
              <a:t>Ps 16,8</a:t>
            </a:r>
          </a:p>
          <a:p>
            <a:pPr marL="1143000" lvl="2" indent="-228600">
              <a:spcBef>
                <a:spcPts val="500"/>
              </a:spcBef>
              <a:buClr>
                <a:srgbClr val="242852"/>
              </a:buClr>
              <a:defRPr sz="2400">
                <a:solidFill>
                  <a:srgbClr val="C00000"/>
                </a:solidFill>
              </a:defRPr>
            </a:pPr>
            <a:r>
              <a:t>Daher ist das Wort Gottes stets vor Augen zu halten. </a:t>
            </a:r>
            <a:r>
              <a:rPr>
                <a:solidFill>
                  <a:srgbClr val="0433FF"/>
                </a:solidFill>
              </a:rPr>
              <a:t>Spr 4,20-25</a:t>
            </a:r>
          </a:p>
        </p:txBody>
      </p:sp>
      <p:sp>
        <p:nvSpPr>
          <p:cNvPr id="177" name="Shape 177"/>
          <p:cNvSpPr>
            <a:spLocks noGrp="1"/>
          </p:cNvSpPr>
          <p:nvPr>
            <p:ph type="title"/>
          </p:nvPr>
        </p:nvSpPr>
        <p:spPr>
          <a:xfrm>
            <a:off x="179511" y="188639"/>
            <a:ext cx="8784978" cy="711698"/>
          </a:xfrm>
          <a:prstGeom prst="rect">
            <a:avLst/>
          </a:prstGeom>
        </p:spPr>
        <p:txBody>
          <a:bodyPr>
            <a:normAutofit/>
          </a:bodyPr>
          <a:lstStyle/>
          <a:p>
            <a:r>
              <a:t>A. Biblisches zum Sehen</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76">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7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7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7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17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176">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176">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iterate>
                                    <p:tmAbs val="0"/>
                                  </p:iterate>
                                  <p:childTnLst>
                                    <p:set>
                                      <p:cBhvr>
                                        <p:cTn id="32" fill="hold"/>
                                        <p:tgtEl>
                                          <p:spTgt spid="17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 grpId="1" build="p" bldLvl="5"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hape 179"/>
          <p:cNvSpPr>
            <a:spLocks noGrp="1"/>
          </p:cNvSpPr>
          <p:nvPr>
            <p:ph type="body" idx="1"/>
          </p:nvPr>
        </p:nvSpPr>
        <p:spPr>
          <a:xfrm>
            <a:off x="0" y="-1"/>
            <a:ext cx="9144000" cy="6858001"/>
          </a:xfrm>
          <a:prstGeom prst="rect">
            <a:avLst/>
          </a:prstGeom>
        </p:spPr>
        <p:txBody>
          <a:bodyPr/>
          <a:lstStyle/>
          <a:p>
            <a:pPr marL="342899" indent="-342899">
              <a:spcBef>
                <a:spcPts val="500"/>
              </a:spcBef>
              <a:defRPr sz="2800">
                <a:solidFill>
                  <a:srgbClr val="000000"/>
                </a:solidFill>
              </a:defRPr>
            </a:pPr>
            <a:r>
              <a:rPr>
                <a:solidFill>
                  <a:schemeClr val="accent2">
                    <a:lumOff val="-9960"/>
                  </a:schemeClr>
                </a:solidFill>
              </a:rPr>
              <a:t>Spr 4,20-22:</a:t>
            </a:r>
            <a:r>
              <a:t> " Mein Sohn, merke auf meine </a:t>
            </a:r>
            <a:r>
              <a:rPr>
                <a:solidFill>
                  <a:srgbClr val="0433FF"/>
                </a:solidFill>
              </a:rPr>
              <a:t>Worte</a:t>
            </a:r>
            <a:r>
              <a:t>! Zu meinen </a:t>
            </a:r>
            <a:r>
              <a:rPr>
                <a:solidFill>
                  <a:srgbClr val="0433FF"/>
                </a:solidFill>
              </a:rPr>
              <a:t>Worten</a:t>
            </a:r>
            <a:r>
              <a:t> neige dein Ohr. Lass </a:t>
            </a:r>
            <a:r>
              <a:rPr>
                <a:solidFill>
                  <a:srgbClr val="0433FF"/>
                </a:solidFill>
              </a:rPr>
              <a:t>sie</a:t>
            </a:r>
            <a:r>
              <a:t> nicht von deinen </a:t>
            </a:r>
            <a:r>
              <a:rPr>
                <a:solidFill>
                  <a:srgbClr val="FF2600"/>
                </a:solidFill>
              </a:rPr>
              <a:t>Augen</a:t>
            </a:r>
            <a:r>
              <a:t> weichen! Bewahre </a:t>
            </a:r>
            <a:r>
              <a:rPr>
                <a:solidFill>
                  <a:srgbClr val="0433FF"/>
                </a:solidFill>
              </a:rPr>
              <a:t>sie</a:t>
            </a:r>
            <a:r>
              <a:t> im Innern deines Herzens,– denn </a:t>
            </a:r>
            <a:r>
              <a:rPr u="sng"/>
              <a:t>Leben</a:t>
            </a:r>
            <a:r>
              <a:t> sind </a:t>
            </a:r>
            <a:r>
              <a:rPr>
                <a:solidFill>
                  <a:srgbClr val="0433FF"/>
                </a:solidFill>
              </a:rPr>
              <a:t>sie</a:t>
            </a:r>
            <a:r>
              <a:t> denen, die </a:t>
            </a:r>
            <a:r>
              <a:rPr>
                <a:solidFill>
                  <a:srgbClr val="0433FF"/>
                </a:solidFill>
              </a:rPr>
              <a:t>sie</a:t>
            </a:r>
            <a:r>
              <a:t> finden, …</a:t>
            </a:r>
          </a:p>
          <a:p>
            <a:pPr marL="342899" indent="-342899">
              <a:spcBef>
                <a:spcPts val="500"/>
              </a:spcBef>
              <a:defRPr sz="2800">
                <a:solidFill>
                  <a:srgbClr val="000000"/>
                </a:solidFill>
              </a:defRPr>
            </a:pPr>
            <a:r>
              <a:rPr>
                <a:solidFill>
                  <a:schemeClr val="accent2">
                    <a:lumOff val="-9960"/>
                  </a:schemeClr>
                </a:solidFill>
              </a:rPr>
              <a:t>Ps 16,8: </a:t>
            </a:r>
            <a:r>
              <a:t>„Ich halte mir </a:t>
            </a:r>
            <a:r>
              <a:rPr>
                <a:solidFill>
                  <a:srgbClr val="0433FF"/>
                </a:solidFill>
              </a:rPr>
              <a:t>den HERRN</a:t>
            </a:r>
            <a:r>
              <a:t> allezeit vor </a:t>
            </a:r>
            <a:r>
              <a:rPr>
                <a:solidFill>
                  <a:srgbClr val="FF2600"/>
                </a:solidFill>
              </a:rPr>
              <a:t>Augen</a:t>
            </a:r>
            <a:r>
              <a:t>“.</a:t>
            </a:r>
          </a:p>
          <a:p>
            <a:pPr marL="342899" indent="-342899">
              <a:spcBef>
                <a:spcPts val="500"/>
              </a:spcBef>
              <a:defRPr sz="2800">
                <a:solidFill>
                  <a:srgbClr val="000000"/>
                </a:solidFill>
              </a:defRPr>
            </a:pPr>
            <a:r>
              <a:rPr>
                <a:solidFill>
                  <a:schemeClr val="accent2">
                    <a:lumOff val="-9960"/>
                  </a:schemeClr>
                </a:solidFill>
              </a:rPr>
              <a:t>Ps 101,3: </a:t>
            </a:r>
            <a:r>
              <a:t>„Ich will mir nicht vor </a:t>
            </a:r>
            <a:r>
              <a:rPr>
                <a:solidFill>
                  <a:srgbClr val="FF2600"/>
                </a:solidFill>
              </a:rPr>
              <a:t>Augen</a:t>
            </a:r>
            <a:r>
              <a:t> stellen nichtige Dinge.“</a:t>
            </a:r>
          </a:p>
          <a:p>
            <a:pPr marL="342899" indent="-342899">
              <a:spcBef>
                <a:spcPts val="500"/>
              </a:spcBef>
              <a:defRPr sz="2800">
                <a:solidFill>
                  <a:srgbClr val="000000"/>
                </a:solidFill>
              </a:defRPr>
            </a:pPr>
            <a:r>
              <a:rPr>
                <a:solidFill>
                  <a:schemeClr val="accent2">
                    <a:lumOff val="-9960"/>
                  </a:schemeClr>
                </a:solidFill>
              </a:rPr>
              <a:t>Ps 119,37:</a:t>
            </a:r>
            <a:r>
              <a:t> „Wende meine </a:t>
            </a:r>
            <a:r>
              <a:rPr>
                <a:solidFill>
                  <a:srgbClr val="FF2600"/>
                </a:solidFill>
              </a:rPr>
              <a:t>Augen</a:t>
            </a:r>
            <a:r>
              <a:t> davon ab, nach Nichtigem zu schauen.“</a:t>
            </a:r>
          </a:p>
          <a:p>
            <a:pPr marL="331470" indent="-331470">
              <a:spcBef>
                <a:spcPts val="500"/>
              </a:spcBef>
              <a:defRPr sz="2800">
                <a:solidFill>
                  <a:srgbClr val="000000"/>
                </a:solidFill>
              </a:defRPr>
            </a:pPr>
            <a:r>
              <a:rPr>
                <a:solidFill>
                  <a:schemeClr val="accent2">
                    <a:lumOff val="-9960"/>
                  </a:schemeClr>
                </a:solidFill>
              </a:rPr>
              <a:t>1Jh 5,19-21:</a:t>
            </a:r>
            <a:r>
              <a:t> „Die ganze Welt liegt in dem Bösen. Aber … der Sohn Gottes … hat uns einen Sinn</a:t>
            </a:r>
            <a:r>
              <a:rPr b="0"/>
              <a:t> (= </a:t>
            </a:r>
            <a:r>
              <a:rPr b="0">
                <a:solidFill>
                  <a:srgbClr val="FF2600"/>
                </a:solidFill>
              </a:rPr>
              <a:t>ein</a:t>
            </a:r>
            <a:r>
              <a:rPr b="0"/>
              <a:t> </a:t>
            </a:r>
            <a:r>
              <a:rPr b="0">
                <a:solidFill>
                  <a:srgbClr val="FF2600"/>
                </a:solidFill>
              </a:rPr>
              <a:t>Denken</a:t>
            </a:r>
            <a:r>
              <a:rPr b="0"/>
              <a:t>)</a:t>
            </a:r>
            <a:r>
              <a:t> gegeben, damit wir </a:t>
            </a:r>
            <a:r>
              <a:rPr>
                <a:solidFill>
                  <a:srgbClr val="0433FF"/>
                </a:solidFill>
              </a:rPr>
              <a:t>den Wahrhaftigen</a:t>
            </a:r>
            <a:r>
              <a:t> kennenlernen [können], … </a:t>
            </a:r>
            <a:r>
              <a:rPr>
                <a:solidFill>
                  <a:srgbClr val="0433FF"/>
                </a:solidFill>
              </a:rPr>
              <a:t>Jesus</a:t>
            </a:r>
            <a:r>
              <a:t> </a:t>
            </a:r>
            <a:r>
              <a:rPr>
                <a:solidFill>
                  <a:srgbClr val="0433FF"/>
                </a:solidFill>
              </a:rPr>
              <a:t>Christus</a:t>
            </a:r>
            <a:r>
              <a:t>. Kindlein, hütet euch vor den [Götzen]bildern </a:t>
            </a:r>
            <a:r>
              <a:rPr b="0"/>
              <a:t>[und Idolen]!</a:t>
            </a:r>
            <a:r>
              <a:t>“ (</a:t>
            </a:r>
            <a:r>
              <a:rPr b="0" i="1"/>
              <a:t>engl: </a:t>
            </a:r>
            <a:r>
              <a:rPr i="1">
                <a:solidFill>
                  <a:srgbClr val="FF2600"/>
                </a:solidFill>
              </a:rPr>
              <a:t>idols</a:t>
            </a:r>
            <a:r>
              <a:t>)</a:t>
            </a:r>
          </a:p>
          <a:p>
            <a:pPr marL="331470" indent="-331470">
              <a:spcBef>
                <a:spcPts val="500"/>
              </a:spcBef>
              <a:defRPr sz="2800">
                <a:solidFill>
                  <a:srgbClr val="000000"/>
                </a:solidFill>
              </a:defRPr>
            </a:pPr>
            <a:r>
              <a:rPr>
                <a:solidFill>
                  <a:schemeClr val="accent2">
                    <a:lumOff val="-9960"/>
                  </a:schemeClr>
                </a:solidFill>
              </a:rPr>
              <a:t>2Tm 4,2: </a:t>
            </a:r>
            <a:r>
              <a:t>„Verkünde das </a:t>
            </a:r>
            <a:r>
              <a:rPr>
                <a:solidFill>
                  <a:srgbClr val="0433FF"/>
                </a:solidFill>
              </a:rPr>
              <a:t>WORT</a:t>
            </a:r>
            <a:r>
              <a:t>!“ </a:t>
            </a:r>
          </a:p>
          <a:p>
            <a:pPr marL="331470" indent="-331470">
              <a:spcBef>
                <a:spcPts val="500"/>
              </a:spcBef>
              <a:defRPr sz="2800">
                <a:solidFill>
                  <a:srgbClr val="000000"/>
                </a:solidFill>
              </a:defRPr>
            </a:pPr>
            <a:r>
              <a:rPr>
                <a:solidFill>
                  <a:schemeClr val="accent2">
                    <a:lumOff val="-9960"/>
                  </a:schemeClr>
                </a:solidFill>
              </a:rPr>
              <a:t>1P 1,23: </a:t>
            </a:r>
            <a:r>
              <a:t>„wiedergeboren aus dem .. bleibenden </a:t>
            </a:r>
            <a:r>
              <a:rPr>
                <a:solidFill>
                  <a:srgbClr val="0433FF"/>
                </a:solidFill>
              </a:rPr>
              <a:t>WORT</a:t>
            </a:r>
            <a:r>
              <a:t> Gottes“</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1"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Shape 181"/>
          <p:cNvSpPr>
            <a:spLocks noGrp="1"/>
          </p:cNvSpPr>
          <p:nvPr>
            <p:ph type="title"/>
          </p:nvPr>
        </p:nvSpPr>
        <p:spPr>
          <a:xfrm>
            <a:off x="179511" y="44624"/>
            <a:ext cx="8784978" cy="730722"/>
          </a:xfrm>
          <a:prstGeom prst="rect">
            <a:avLst/>
          </a:prstGeom>
        </p:spPr>
        <p:txBody>
          <a:bodyPr/>
          <a:lstStyle/>
          <a:p>
            <a:r>
              <a:t>B. Die Macht des Bildes</a:t>
            </a:r>
          </a:p>
        </p:txBody>
      </p:sp>
      <p:sp>
        <p:nvSpPr>
          <p:cNvPr id="182" name="Shape 182"/>
          <p:cNvSpPr>
            <a:spLocks noGrp="1"/>
          </p:cNvSpPr>
          <p:nvPr>
            <p:ph type="body" idx="1"/>
          </p:nvPr>
        </p:nvSpPr>
        <p:spPr>
          <a:xfrm>
            <a:off x="0" y="794742"/>
            <a:ext cx="9144000" cy="6063258"/>
          </a:xfrm>
          <a:prstGeom prst="rect">
            <a:avLst/>
          </a:prstGeom>
        </p:spPr>
        <p:txBody>
          <a:bodyPr/>
          <a:lstStyle/>
          <a:p>
            <a:r>
              <a:t>1. Bilder üben Macht auf die Vorstellungskraft aus, steuern Gefühle. </a:t>
            </a:r>
            <a:r>
              <a:rPr b="0"/>
              <a:t>(Sind für primitives Denken nötig.)</a:t>
            </a:r>
          </a:p>
          <a:p>
            <a:r>
              <a:t>2. Die von den Bildern ausgelösten Gefühle bestimmen das Urteil — mehr als Wort, Schrift und Nachdenken. </a:t>
            </a:r>
          </a:p>
          <a:p>
            <a:pPr marL="754380" lvl="1" indent="-297180">
              <a:spcBef>
                <a:spcPts val="500"/>
              </a:spcBef>
              <a:defRPr sz="2600">
                <a:solidFill>
                  <a:srgbClr val="000000"/>
                </a:solidFill>
              </a:defRPr>
            </a:pPr>
            <a:r>
              <a:t>Blitzartige Meinungsbildung </a:t>
            </a:r>
          </a:p>
          <a:p>
            <a:pPr marL="754380" lvl="1" indent="-297180">
              <a:spcBef>
                <a:spcPts val="500"/>
              </a:spcBef>
              <a:defRPr sz="2600">
                <a:solidFill>
                  <a:srgbClr val="000000"/>
                </a:solidFill>
              </a:defRPr>
            </a:pPr>
            <a:r>
              <a:t>Assoziation und Manipulation</a:t>
            </a:r>
          </a:p>
          <a:p>
            <a:pPr marL="754380" lvl="1" indent="-297180">
              <a:spcBef>
                <a:spcPts val="500"/>
              </a:spcBef>
              <a:defRPr sz="2600" b="0">
                <a:solidFill>
                  <a:srgbClr val="000000"/>
                </a:solidFill>
              </a:defRPr>
            </a:pPr>
            <a:r>
              <a:t>z. B. TV-Werbung (galopp. Pferde/Sonne)</a:t>
            </a:r>
          </a:p>
          <a:p>
            <a:r>
              <a:t>3. Bilder täuschen.</a:t>
            </a:r>
          </a:p>
          <a:p>
            <a:pPr marL="754380" lvl="1" indent="-297180">
              <a:spcBef>
                <a:spcPts val="500"/>
              </a:spcBef>
              <a:defRPr sz="2600" b="0">
                <a:solidFill>
                  <a:srgbClr val="000000"/>
                </a:solidFill>
              </a:defRPr>
            </a:pPr>
            <a:r>
              <a:t>1 Bild: „mehr als 1000 Worte“. </a:t>
            </a:r>
            <a:r>
              <a:rPr b="1"/>
              <a:t>Aber: Bilder können lügen!</a:t>
            </a:r>
          </a:p>
          <a:p>
            <a:pPr marL="297179" indent="-297179">
              <a:spcBef>
                <a:spcPts val="500"/>
              </a:spcBef>
              <a:defRPr sz="2600" b="0">
                <a:solidFill>
                  <a:srgbClr val="000000"/>
                </a:solidFill>
              </a:defRPr>
            </a:pPr>
            <a:r>
              <a:rPr b="1"/>
              <a:t>4. Bewegliche Bilder „berieseln“. </a:t>
            </a:r>
            <a:r>
              <a:t>(machen passiv, weil Verarbeitung unmöglich)</a:t>
            </a:r>
          </a:p>
          <a:p>
            <a:pPr marL="297179" indent="-297179">
              <a:spcBef>
                <a:spcPts val="500"/>
              </a:spcBef>
              <a:defRPr sz="2600" b="0">
                <a:solidFill>
                  <a:schemeClr val="accent2">
                    <a:lumOff val="12549"/>
                  </a:schemeClr>
                </a:solidFill>
              </a:defRPr>
            </a:pPr>
            <a:r>
              <a:t>Ebertshäuser S 34-42</a:t>
            </a:r>
          </a:p>
        </p:txBody>
      </p:sp>
      <p:sp>
        <p:nvSpPr>
          <p:cNvPr id="183" name="Shape 183"/>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6</a:t>
            </a:fld>
            <a:endParaRP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82">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8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82">
                                            <p:txEl>
                                              <p:pRg st="1" end="1"/>
                                            </p:txEl>
                                          </p:spTgt>
                                        </p:tgtEl>
                                        <p:attrNameLst>
                                          <p:attrName>style.visibility</p:attrName>
                                        </p:attrNameLst>
                                      </p:cBhvr>
                                      <p:to>
                                        <p:strVal val="visible"/>
                                      </p:to>
                                    </p:set>
                                  </p:childTnLst>
                                </p:cTn>
                              </p:par>
                              <p:par>
                                <p:cTn id="13" presetID="1" presetClass="entr" presetSubtype="0" fill="hold" grpId="1" nodeType="withEffect">
                                  <p:stCondLst>
                                    <p:cond delay="0"/>
                                  </p:stCondLst>
                                  <p:iterate>
                                    <p:tmAbs val="0"/>
                                  </p:iterate>
                                  <p:childTnLst>
                                    <p:set>
                                      <p:cBhvr>
                                        <p:cTn id="14" fill="hold"/>
                                        <p:tgtEl>
                                          <p:spTgt spid="182">
                                            <p:txEl>
                                              <p:pRg st="2" end="2"/>
                                            </p:txEl>
                                          </p:spTgt>
                                        </p:tgtEl>
                                        <p:attrNameLst>
                                          <p:attrName>style.visibility</p:attrName>
                                        </p:attrNameLst>
                                      </p:cBhvr>
                                      <p:to>
                                        <p:strVal val="visible"/>
                                      </p:to>
                                    </p:set>
                                  </p:childTnLst>
                                </p:cTn>
                              </p:par>
                              <p:par>
                                <p:cTn id="15" presetID="1" presetClass="entr" presetSubtype="0" fill="hold" grpId="1" nodeType="withEffect">
                                  <p:stCondLst>
                                    <p:cond delay="0"/>
                                  </p:stCondLst>
                                  <p:iterate>
                                    <p:tmAbs val="0"/>
                                  </p:iterate>
                                  <p:childTnLst>
                                    <p:set>
                                      <p:cBhvr>
                                        <p:cTn id="16" fill="hold"/>
                                        <p:tgtEl>
                                          <p:spTgt spid="182">
                                            <p:txEl>
                                              <p:pRg st="3" end="3"/>
                                            </p:txEl>
                                          </p:spTgt>
                                        </p:tgtEl>
                                        <p:attrNameLst>
                                          <p:attrName>style.visibility</p:attrName>
                                        </p:attrNameLst>
                                      </p:cBhvr>
                                      <p:to>
                                        <p:strVal val="visible"/>
                                      </p:to>
                                    </p:set>
                                  </p:childTnLst>
                                </p:cTn>
                              </p:par>
                              <p:par>
                                <p:cTn id="17" presetID="1" presetClass="entr" presetSubtype="0" fill="hold" grpId="1" nodeType="withEffect">
                                  <p:stCondLst>
                                    <p:cond delay="0"/>
                                  </p:stCondLst>
                                  <p:iterate>
                                    <p:tmAbs val="0"/>
                                  </p:iterate>
                                  <p:childTnLst>
                                    <p:set>
                                      <p:cBhvr>
                                        <p:cTn id="18" fill="hold"/>
                                        <p:tgtEl>
                                          <p:spTgt spid="18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iterate>
                                    <p:tmAbs val="0"/>
                                  </p:iterate>
                                  <p:childTnLst>
                                    <p:set>
                                      <p:cBhvr>
                                        <p:cTn id="22" fill="hold"/>
                                        <p:tgtEl>
                                          <p:spTgt spid="182">
                                            <p:txEl>
                                              <p:pRg st="5" end="5"/>
                                            </p:txEl>
                                          </p:spTgt>
                                        </p:tgtEl>
                                        <p:attrNameLst>
                                          <p:attrName>style.visibility</p:attrName>
                                        </p:attrNameLst>
                                      </p:cBhvr>
                                      <p:to>
                                        <p:strVal val="visible"/>
                                      </p:to>
                                    </p:set>
                                  </p:childTnLst>
                                </p:cTn>
                              </p:par>
                              <p:par>
                                <p:cTn id="23" presetID="1" presetClass="entr" presetSubtype="0" fill="hold" grpId="1" nodeType="withEffect">
                                  <p:stCondLst>
                                    <p:cond delay="0"/>
                                  </p:stCondLst>
                                  <p:iterate>
                                    <p:tmAbs val="0"/>
                                  </p:iterate>
                                  <p:childTnLst>
                                    <p:set>
                                      <p:cBhvr>
                                        <p:cTn id="24" fill="hold"/>
                                        <p:tgtEl>
                                          <p:spTgt spid="18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182">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iterate>
                                    <p:tmAbs val="0"/>
                                  </p:iterate>
                                  <p:childTnLst>
                                    <p:set>
                                      <p:cBhvr>
                                        <p:cTn id="32" fill="hold"/>
                                        <p:tgtEl>
                                          <p:spTgt spid="18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 grpId="1" build="p"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Shape 185"/>
          <p:cNvSpPr>
            <a:spLocks noGrp="1"/>
          </p:cNvSpPr>
          <p:nvPr>
            <p:ph type="title"/>
          </p:nvPr>
        </p:nvSpPr>
        <p:spPr>
          <a:prstGeom prst="rect">
            <a:avLst/>
          </a:prstGeom>
        </p:spPr>
        <p:txBody>
          <a:bodyPr/>
          <a:lstStyle/>
          <a:p>
            <a:endParaRPr/>
          </a:p>
        </p:txBody>
      </p:sp>
      <p:sp>
        <p:nvSpPr>
          <p:cNvPr id="186" name="Shape 186"/>
          <p:cNvSpPr>
            <a:spLocks noGrp="1"/>
          </p:cNvSpPr>
          <p:nvPr>
            <p:ph type="body" idx="1"/>
          </p:nvPr>
        </p:nvSpPr>
        <p:spPr>
          <a:prstGeom prst="rect">
            <a:avLst/>
          </a:prstGeom>
        </p:spPr>
        <p:txBody>
          <a:bodyPr/>
          <a:lstStyle/>
          <a:p>
            <a:pPr>
              <a:defRPr u="sng"/>
            </a:pPr>
            <a:r>
              <a:t>Was sagt die Bibel zum emotionalen Urteilen? </a:t>
            </a:r>
          </a:p>
          <a:p>
            <a:pPr marL="800100" lvl="1" indent="-342900"/>
            <a:r>
              <a:t>Jh 7,24: „Richtet nicht nach dem Augenschein, sondern fällt ein rechtes Urteil!“</a:t>
            </a:r>
          </a:p>
          <a:p>
            <a:pPr marL="788669" lvl="1" indent="-331469">
              <a:spcBef>
                <a:spcPts val="500"/>
              </a:spcBef>
              <a:defRPr sz="2900">
                <a:solidFill>
                  <a:srgbClr val="0433FF"/>
                </a:solidFill>
              </a:defRPr>
            </a:pPr>
            <a:r>
              <a:t>Das vom Gefühl gesteuerte Wahrnehmungssystem hat aber eine Überprüfung durch den Verstand nötig. </a:t>
            </a:r>
          </a:p>
          <a:p>
            <a:pPr marL="331469" indent="-331469">
              <a:spcBef>
                <a:spcPts val="500"/>
              </a:spcBef>
              <a:defRPr sz="2900" u="sng">
                <a:solidFill>
                  <a:srgbClr val="000000"/>
                </a:solidFill>
              </a:defRPr>
            </a:pPr>
            <a:r>
              <a:t>.. zum „Berieseln“</a:t>
            </a:r>
          </a:p>
          <a:p>
            <a:pPr marL="788669" lvl="1" indent="-331469">
              <a:spcBef>
                <a:spcPts val="500"/>
              </a:spcBef>
              <a:defRPr sz="2900">
                <a:solidFill>
                  <a:srgbClr val="000000"/>
                </a:solidFill>
              </a:defRPr>
            </a:pPr>
            <a:r>
              <a:t>1P 5,8: „Seid nüchtern und wacht, weil euer Widersacher, der Teufel, wie ein brüllender Löwe umhergeht und jemanden sucht, den er verschlingen kann.“</a:t>
            </a:r>
          </a:p>
        </p:txBody>
      </p:sp>
      <p:sp>
        <p:nvSpPr>
          <p:cNvPr id="187" name="Shape 187"/>
          <p:cNvSpPr>
            <a:spLocks noGrp="1"/>
          </p:cNvSpPr>
          <p:nvPr>
            <p:ph type="sldNum" sz="quarter" idx="2"/>
          </p:nvPr>
        </p:nvSpPr>
        <p:spPr>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7</a:t>
            </a:fld>
            <a:endParaRP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86">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86">
                                            <p:txEl>
                                              <p:pRg st="0" end="0"/>
                                            </p:txEl>
                                          </p:spTgt>
                                        </p:tgtEl>
                                        <p:attrNameLst>
                                          <p:attrName>style.visibility</p:attrName>
                                        </p:attrNameLst>
                                      </p:cBhvr>
                                      <p:to>
                                        <p:strVal val="visible"/>
                                      </p:to>
                                    </p:set>
                                  </p:childTnLst>
                                </p:cTn>
                              </p:par>
                              <p:par>
                                <p:cTn id="9" presetID="1" presetClass="entr" presetSubtype="0" fill="hold" grpId="1" nodeType="withEffect">
                                  <p:stCondLst>
                                    <p:cond delay="0"/>
                                  </p:stCondLst>
                                  <p:iterate>
                                    <p:tmAbs val="0"/>
                                  </p:iterate>
                                  <p:childTnLst>
                                    <p:set>
                                      <p:cBhvr>
                                        <p:cTn id="10" fill="hold"/>
                                        <p:tgtEl>
                                          <p:spTgt spid="186">
                                            <p:txEl>
                                              <p:pRg st="1" end="1"/>
                                            </p:txEl>
                                          </p:spTgt>
                                        </p:tgtEl>
                                        <p:attrNameLst>
                                          <p:attrName>style.visibility</p:attrName>
                                        </p:attrNameLst>
                                      </p:cBhvr>
                                      <p:to>
                                        <p:strVal val="visible"/>
                                      </p:to>
                                    </p:set>
                                  </p:childTnLst>
                                </p:cTn>
                              </p:par>
                              <p:par>
                                <p:cTn id="11" presetID="1" presetClass="entr" presetSubtype="0" fill="hold" grpId="1" nodeType="withEffect">
                                  <p:stCondLst>
                                    <p:cond delay="0"/>
                                  </p:stCondLst>
                                  <p:iterate>
                                    <p:tmAbs val="0"/>
                                  </p:iterate>
                                  <p:childTnLst>
                                    <p:set>
                                      <p:cBhvr>
                                        <p:cTn id="12" fill="hold"/>
                                        <p:tgtEl>
                                          <p:spTgt spid="18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86">
                                            <p:txEl>
                                              <p:pRg st="3" end="3"/>
                                            </p:txEl>
                                          </p:spTgt>
                                        </p:tgtEl>
                                        <p:attrNameLst>
                                          <p:attrName>style.visibility</p:attrName>
                                        </p:attrNameLst>
                                      </p:cBhvr>
                                      <p:to>
                                        <p:strVal val="visible"/>
                                      </p:to>
                                    </p:set>
                                  </p:childTnLst>
                                </p:cTn>
                              </p:par>
                              <p:par>
                                <p:cTn id="17" presetID="1" presetClass="entr" presetSubtype="0" fill="hold" grpId="1" nodeType="withEffect">
                                  <p:stCondLst>
                                    <p:cond delay="0"/>
                                  </p:stCondLst>
                                  <p:iterate>
                                    <p:tmAbs val="0"/>
                                  </p:iterate>
                                  <p:childTnLst>
                                    <p:set>
                                      <p:cBhvr>
                                        <p:cTn id="18" fill="hold"/>
                                        <p:tgtEl>
                                          <p:spTgt spid="18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 grpId="1" build="p"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Shape 189"/>
          <p:cNvSpPr>
            <a:spLocks noGrp="1"/>
          </p:cNvSpPr>
          <p:nvPr>
            <p:ph type="title"/>
          </p:nvPr>
        </p:nvSpPr>
        <p:spPr>
          <a:xfrm>
            <a:off x="179511" y="44624"/>
            <a:ext cx="8784978" cy="730722"/>
          </a:xfrm>
          <a:prstGeom prst="rect">
            <a:avLst/>
          </a:prstGeom>
        </p:spPr>
        <p:txBody>
          <a:bodyPr/>
          <a:lstStyle/>
          <a:p>
            <a:r>
              <a:t>B. Die Macht des Bildes</a:t>
            </a:r>
          </a:p>
        </p:txBody>
      </p:sp>
      <p:sp>
        <p:nvSpPr>
          <p:cNvPr id="190" name="Shape 190"/>
          <p:cNvSpPr>
            <a:spLocks noGrp="1"/>
          </p:cNvSpPr>
          <p:nvPr>
            <p:ph type="body" idx="1"/>
          </p:nvPr>
        </p:nvSpPr>
        <p:spPr>
          <a:xfrm>
            <a:off x="0" y="794742"/>
            <a:ext cx="9144000" cy="6063258"/>
          </a:xfrm>
          <a:prstGeom prst="rect">
            <a:avLst/>
          </a:prstGeom>
        </p:spPr>
        <p:txBody>
          <a:bodyPr/>
          <a:lstStyle/>
          <a:p>
            <a:pPr marL="297179" indent="-297179">
              <a:spcBef>
                <a:spcPts val="500"/>
              </a:spcBef>
              <a:defRPr sz="2600">
                <a:solidFill>
                  <a:srgbClr val="000000"/>
                </a:solidFill>
              </a:defRPr>
            </a:pPr>
            <a:r>
              <a:t>5. Bilder verändern die Gesellschaft, prägen uns unbewusst.</a:t>
            </a:r>
          </a:p>
          <a:p>
            <a:pPr marL="754380" lvl="1" indent="-297180">
              <a:spcBef>
                <a:spcPts val="500"/>
              </a:spcBef>
              <a:defRPr sz="2600">
                <a:solidFill>
                  <a:srgbClr val="000000"/>
                </a:solidFill>
              </a:defRPr>
            </a:pPr>
            <a:r>
              <a:t>Vorbilder, Idole, Werte, Lebensweise (</a:t>
            </a:r>
            <a:r>
              <a:rPr b="0"/>
              <a:t>z.B. Unzucht</a:t>
            </a:r>
            <a:r>
              <a:t>)</a:t>
            </a:r>
          </a:p>
          <a:p>
            <a:pPr marL="754380" lvl="1" indent="-297180">
              <a:spcBef>
                <a:spcPts val="500"/>
              </a:spcBef>
              <a:defRPr sz="2600">
                <a:solidFill>
                  <a:srgbClr val="000000"/>
                </a:solidFill>
              </a:defRPr>
            </a:pPr>
            <a:r>
              <a:t>Wesensveränderung (</a:t>
            </a:r>
            <a:r>
              <a:rPr b="0"/>
              <a:t>rücksichtsloser, frecher, egoistischer, oberflächlicher, </a:t>
            </a:r>
            <a:r>
              <a:rPr>
                <a:solidFill>
                  <a:srgbClr val="FF2600"/>
                </a:solidFill>
              </a:rPr>
              <a:t>„</a:t>
            </a:r>
            <a:r>
              <a:rPr i="1">
                <a:solidFill>
                  <a:srgbClr val="FF2600"/>
                </a:solidFill>
              </a:rPr>
              <a:t>game &amp; fun</a:t>
            </a:r>
            <a:r>
              <a:rPr>
                <a:solidFill>
                  <a:srgbClr val="FF2600"/>
                </a:solidFill>
              </a:rPr>
              <a:t>“</a:t>
            </a:r>
            <a:r>
              <a:t>)</a:t>
            </a:r>
          </a:p>
          <a:p>
            <a:pPr marL="754380" lvl="1" indent="-297180">
              <a:spcBef>
                <a:spcPts val="500"/>
              </a:spcBef>
              <a:defRPr sz="2600">
                <a:solidFill>
                  <a:srgbClr val="000000"/>
                </a:solidFill>
              </a:defRPr>
            </a:pPr>
            <a:r>
              <a:t>Sie übernehmen die Funktion von Gott, Eltern, bibl. Lehre, Sie erziehen uns ihre Weltanschauung an.</a:t>
            </a:r>
          </a:p>
          <a:p>
            <a:pPr marL="1211580" lvl="2" indent="-297180">
              <a:spcBef>
                <a:spcPts val="500"/>
              </a:spcBef>
              <a:defRPr sz="2600">
                <a:solidFill>
                  <a:srgbClr val="000000"/>
                </a:solidFill>
              </a:defRPr>
            </a:pPr>
            <a:r>
              <a:rPr b="0"/>
              <a:t>Winterhoff-Spurk: </a:t>
            </a:r>
            <a:r>
              <a:t>Das elektr. Medium sagt uns ..</a:t>
            </a:r>
          </a:p>
          <a:p>
            <a:pPr marL="1668779" lvl="3" indent="-297179">
              <a:spcBef>
                <a:spcPts val="500"/>
              </a:spcBef>
              <a:defRPr sz="2600">
                <a:solidFill>
                  <a:srgbClr val="000000"/>
                </a:solidFill>
              </a:defRPr>
            </a:pPr>
            <a:r>
              <a:t>was IST (Bedürfnis wecken), UND</a:t>
            </a:r>
          </a:p>
          <a:p>
            <a:pPr marL="1668779" lvl="3" indent="-297179">
              <a:spcBef>
                <a:spcPts val="500"/>
              </a:spcBef>
              <a:defRPr sz="2600">
                <a:solidFill>
                  <a:srgbClr val="000000"/>
                </a:solidFill>
              </a:defRPr>
            </a:pPr>
            <a:r>
              <a:t>was FALSCH bzw. RICHTIG ist </a:t>
            </a:r>
            <a:r>
              <a:rPr>
                <a:solidFill>
                  <a:srgbClr val="FF2600"/>
                </a:solidFill>
              </a:rPr>
              <a:t>(„</a:t>
            </a:r>
            <a:r>
              <a:rPr i="1">
                <a:solidFill>
                  <a:srgbClr val="FF2600"/>
                </a:solidFill>
              </a:rPr>
              <a:t>langweilig </a:t>
            </a:r>
            <a:r>
              <a:rPr>
                <a:solidFill>
                  <a:srgbClr val="FF2600"/>
                </a:solidFill>
              </a:rPr>
              <a:t>bzw.</a:t>
            </a:r>
            <a:r>
              <a:rPr i="1">
                <a:solidFill>
                  <a:srgbClr val="FF2600"/>
                </a:solidFill>
              </a:rPr>
              <a:t> cool"</a:t>
            </a:r>
            <a:r>
              <a:rPr>
                <a:solidFill>
                  <a:srgbClr val="FF2600"/>
                </a:solidFill>
              </a:rPr>
              <a:t>)</a:t>
            </a:r>
          </a:p>
          <a:p>
            <a:pPr marL="1668779" lvl="3" indent="-297179">
              <a:spcBef>
                <a:spcPts val="500"/>
              </a:spcBef>
              <a:defRPr sz="2600">
                <a:solidFill>
                  <a:srgbClr val="000000"/>
                </a:solidFill>
              </a:defRPr>
            </a:pPr>
            <a:r>
              <a:t>und das emotional getönt („</a:t>
            </a:r>
            <a:r>
              <a:rPr i="1">
                <a:solidFill>
                  <a:srgbClr val="FF2600"/>
                </a:solidFill>
              </a:rPr>
              <a:t>feeling“</a:t>
            </a:r>
            <a:r>
              <a:t> ist alles!)</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90">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9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9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90">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190">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190">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190">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iterate>
                                    <p:tmAbs val="0"/>
                                  </p:iterate>
                                  <p:childTnLst>
                                    <p:set>
                                      <p:cBhvr>
                                        <p:cTn id="32" fill="hold"/>
                                        <p:tgtEl>
                                          <p:spTgt spid="190">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iterate>
                                    <p:tmAbs val="0"/>
                                  </p:iterate>
                                  <p:childTnLst>
                                    <p:set>
                                      <p:cBhvr>
                                        <p:cTn id="36" fill="hold"/>
                                        <p:tgtEl>
                                          <p:spTgt spid="19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 grpId="1" build="p" bldLvl="5"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Shape 192"/>
          <p:cNvSpPr>
            <a:spLocks noGrp="1"/>
          </p:cNvSpPr>
          <p:nvPr>
            <p:ph type="body" idx="1"/>
          </p:nvPr>
        </p:nvSpPr>
        <p:spPr>
          <a:xfrm>
            <a:off x="0" y="102641"/>
            <a:ext cx="9144000" cy="6805118"/>
          </a:xfrm>
          <a:prstGeom prst="rect">
            <a:avLst/>
          </a:prstGeom>
        </p:spPr>
        <p:txBody>
          <a:bodyPr>
            <a:normAutofit/>
          </a:bodyPr>
          <a:lstStyle/>
          <a:p>
            <a:pPr marL="230605" indent="-230605">
              <a:spcBef>
                <a:spcPts val="500"/>
              </a:spcBef>
              <a:buClrTx/>
              <a:buSzPct val="100000"/>
              <a:buFontTx/>
              <a:buChar char="•"/>
              <a:defRPr sz="2600">
                <a:solidFill>
                  <a:srgbClr val="000000"/>
                </a:solidFill>
              </a:defRPr>
            </a:pPr>
            <a:r>
              <a:rPr sz="2300" i="1"/>
              <a:t>Der Film ist ein emotionales Medium. </a:t>
            </a:r>
            <a:r>
              <a:rPr sz="2300"/>
              <a:t>Es hat die Tendenz, die Welt auf das Sehen einzuschränken, d. h. auf Bilder zu beschränken. </a:t>
            </a:r>
          </a:p>
          <a:p>
            <a:pPr marL="230605" indent="-230605">
              <a:spcBef>
                <a:spcPts val="500"/>
              </a:spcBef>
              <a:buClrTx/>
              <a:buSzPct val="100000"/>
              <a:buFontTx/>
              <a:buChar char="•"/>
              <a:defRPr sz="2600">
                <a:solidFill>
                  <a:srgbClr val="000000"/>
                </a:solidFill>
              </a:defRPr>
            </a:pPr>
            <a:r>
              <a:rPr sz="2300"/>
              <a:t>Das unbewusst arbeitende Gefühlszentrum im Gehirn wird über die Bilder angeregt; das bewusste Denken wird „überrollt“. → „berieseln“, manipulieren. </a:t>
            </a:r>
          </a:p>
          <a:p>
            <a:pPr marL="611605" lvl="1" indent="-230605">
              <a:spcBef>
                <a:spcPts val="500"/>
              </a:spcBef>
              <a:buClrTx/>
              <a:buSzPct val="100000"/>
              <a:buFontTx/>
              <a:buChar char="•"/>
              <a:defRPr sz="2600">
                <a:solidFill>
                  <a:srgbClr val="000000"/>
                </a:solidFill>
              </a:defRPr>
            </a:pPr>
            <a:r>
              <a:rPr sz="2300"/>
              <a:t>Goebbles: Kinowesen (1933) </a:t>
            </a:r>
          </a:p>
          <a:p>
            <a:pPr marL="611605" lvl="1" indent="-230605">
              <a:spcBef>
                <a:spcPts val="500"/>
              </a:spcBef>
              <a:buClrTx/>
              <a:buSzPct val="100000"/>
              <a:buFontTx/>
              <a:buChar char="•"/>
              <a:defRPr sz="2600">
                <a:solidFill>
                  <a:srgbClr val="000000"/>
                </a:solidFill>
              </a:defRPr>
            </a:pPr>
            <a:r>
              <a:rPr sz="2300"/>
              <a:t>Lenin: „Der Film ist von allen Künsten die wichtigste, weil durch ihn die breiten Massen des Volkes beeinflusst werden.“ </a:t>
            </a:r>
          </a:p>
          <a:p>
            <a:pPr marL="230605" indent="-230605">
              <a:spcBef>
                <a:spcPts val="500"/>
              </a:spcBef>
              <a:buClrTx/>
              <a:buSzPct val="100000"/>
              <a:buFontTx/>
              <a:buChar char="•"/>
              <a:defRPr sz="2600">
                <a:solidFill>
                  <a:srgbClr val="000000"/>
                </a:solidFill>
              </a:defRPr>
            </a:pPr>
            <a:r>
              <a:rPr sz="2300"/>
              <a:t>Film/TV trägt mehr zur </a:t>
            </a:r>
            <a:r>
              <a:rPr sz="2300" u="sng"/>
              <a:t>Zerstreuung</a:t>
            </a:r>
            <a:r>
              <a:rPr sz="2300"/>
              <a:t> bei statt zur Sammlung. Die Berieselung lenkt davon ab, sich mit den realen Lebensfragen zu beschäftigen. </a:t>
            </a:r>
          </a:p>
          <a:p>
            <a:pPr marL="230605" indent="-230605">
              <a:spcBef>
                <a:spcPts val="500"/>
              </a:spcBef>
              <a:buClrTx/>
              <a:buSzPct val="100000"/>
              <a:buFontTx/>
              <a:buChar char="•"/>
              <a:defRPr sz="2600">
                <a:solidFill>
                  <a:srgbClr val="000000"/>
                </a:solidFill>
              </a:defRPr>
            </a:pPr>
            <a:r>
              <a:rPr sz="2300"/>
              <a:t>Mehr Bilder/Filme → weniger Worte, weniger lesen, weniger nachdenken. → anderes Lebensgefühl </a:t>
            </a:r>
            <a:r>
              <a:rPr sz="2300">
                <a:solidFill>
                  <a:schemeClr val="accent2"/>
                </a:solidFill>
              </a:rPr>
              <a:t>(</a:t>
            </a:r>
            <a:r>
              <a:rPr sz="2300" i="1">
                <a:solidFill>
                  <a:schemeClr val="accent2"/>
                </a:solidFill>
              </a:rPr>
              <a:t>event</a:t>
            </a:r>
            <a:r>
              <a:rPr sz="2300">
                <a:solidFill>
                  <a:schemeClr val="accent2"/>
                </a:solidFill>
              </a:rPr>
              <a:t>, Erlebnis) </a:t>
            </a:r>
            <a:r>
              <a:rPr sz="2300"/>
              <a:t>→ Sucht </a:t>
            </a:r>
          </a:p>
          <a:p>
            <a:pPr marL="230605" indent="-230605">
              <a:spcBef>
                <a:spcPts val="500"/>
              </a:spcBef>
              <a:buClrTx/>
              <a:buSzPct val="100000"/>
              <a:buFontTx/>
              <a:buChar char="•"/>
              <a:defRPr sz="2600">
                <a:solidFill>
                  <a:srgbClr val="000000"/>
                </a:solidFill>
              </a:defRPr>
            </a:pPr>
            <a:r>
              <a:rPr sz="2300"/>
              <a:t>(Test: 1972: 184 Menschen verzichten 1 Jahr auf TV)</a:t>
            </a:r>
          </a:p>
          <a:p>
            <a:pPr marL="230605" indent="-230605">
              <a:spcBef>
                <a:spcPts val="500"/>
              </a:spcBef>
              <a:buClrTx/>
              <a:buSzPct val="100000"/>
              <a:buFontTx/>
              <a:buChar char="•"/>
              <a:defRPr sz="2600">
                <a:solidFill>
                  <a:srgbClr val="000000"/>
                </a:solidFill>
              </a:defRPr>
            </a:pPr>
            <a:r>
              <a:rPr sz="2300"/>
              <a:t>Kinder: Filme sehen lassen? → Sie verlangen nach </a:t>
            </a:r>
            <a:r>
              <a:rPr sz="2300" u="sng"/>
              <a:t>mehr</a:t>
            </a:r>
            <a:r>
              <a:rPr sz="2300"/>
              <a:t>.</a:t>
            </a:r>
          </a:p>
          <a:p>
            <a:pPr marL="230605" indent="-230605">
              <a:spcBef>
                <a:spcPts val="500"/>
              </a:spcBef>
              <a:buClrTx/>
              <a:buSzPct val="100000"/>
              <a:buFontTx/>
              <a:buChar char="•"/>
              <a:defRPr sz="2600">
                <a:solidFill>
                  <a:schemeClr val="accent2">
                    <a:lumOff val="12549"/>
                  </a:schemeClr>
                </a:solidFill>
              </a:defRPr>
            </a:pPr>
            <a:r>
              <a:rPr sz="2300">
                <a:solidFill>
                  <a:srgbClr val="000000"/>
                </a:solidFill>
              </a:rPr>
              <a:t>Verschmutzung. </a:t>
            </a:r>
            <a:r>
              <a:rPr sz="2300" i="1"/>
              <a:t>Ebertshäuser S 51,53-55</a:t>
            </a:r>
          </a:p>
        </p:txBody>
      </p:sp>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92">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9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9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9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192">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192">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192">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iterate>
                                    <p:tmAbs val="0"/>
                                  </p:iterate>
                                  <p:childTnLst>
                                    <p:set>
                                      <p:cBhvr>
                                        <p:cTn id="32" fill="hold"/>
                                        <p:tgtEl>
                                          <p:spTgt spid="192">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iterate>
                                    <p:tmAbs val="0"/>
                                  </p:iterate>
                                  <p:childTnLst>
                                    <p:set>
                                      <p:cBhvr>
                                        <p:cTn id="36" fill="hold"/>
                                        <p:tgtEl>
                                          <p:spTgt spid="192">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iterate>
                                    <p:tmAbs val="0"/>
                                  </p:iterate>
                                  <p:childTnLst>
                                    <p:set>
                                      <p:cBhvr>
                                        <p:cTn id="40" fill="hold"/>
                                        <p:tgtEl>
                                          <p:spTgt spid="19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 grpId="1" build="p" bldLvl="5" animBg="1" advAuto="0"/>
    </p:bld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629DD1"/>
      </a:accent1>
      <a:accent2>
        <a:srgbClr val="297FD5"/>
      </a:accent2>
      <a:accent3>
        <a:srgbClr val="7F8FA9"/>
      </a:accent3>
      <a:accent4>
        <a:srgbClr val="4A66AC"/>
      </a:accent4>
      <a:accent5>
        <a:srgbClr val="5AA2AE"/>
      </a:accent5>
      <a:accent6>
        <a:srgbClr val="9D90A0"/>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bevel/>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aramond"/>
            <a:ea typeface="Garamond"/>
            <a:cs typeface="Garamond"/>
            <a:sym typeface="Garamon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bevel/>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aramond"/>
            <a:ea typeface="Garamond"/>
            <a:cs typeface="Garamond"/>
            <a:sym typeface="Garamon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629DD1"/>
      </a:accent1>
      <a:accent2>
        <a:srgbClr val="297FD5"/>
      </a:accent2>
      <a:accent3>
        <a:srgbClr val="7F8FA9"/>
      </a:accent3>
      <a:accent4>
        <a:srgbClr val="4A66AC"/>
      </a:accent4>
      <a:accent5>
        <a:srgbClr val="5AA2AE"/>
      </a:accent5>
      <a:accent6>
        <a:srgbClr val="9D90A0"/>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bevel/>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aramond"/>
            <a:ea typeface="Garamond"/>
            <a:cs typeface="Garamond"/>
            <a:sym typeface="Garamon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bevel/>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Garamond"/>
            <a:ea typeface="Garamond"/>
            <a:cs typeface="Garamond"/>
            <a:sym typeface="Garamon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3430</Words>
  <Application>Microsoft Office PowerPoint</Application>
  <PresentationFormat>Bildschirmpräsentation (4:3)</PresentationFormat>
  <Paragraphs>271</Paragraphs>
  <Slides>35</Slides>
  <Notes>0</Notes>
  <HiddenSlides>0</HiddenSlides>
  <MMClips>0</MMClips>
  <ScaleCrop>false</ScaleCrop>
  <HeadingPairs>
    <vt:vector size="4" baseType="variant">
      <vt:variant>
        <vt:lpstr>Design</vt:lpstr>
      </vt:variant>
      <vt:variant>
        <vt:i4>1</vt:i4>
      </vt:variant>
      <vt:variant>
        <vt:lpstr>Folientitel</vt:lpstr>
      </vt:variant>
      <vt:variant>
        <vt:i4>35</vt:i4>
      </vt:variant>
    </vt:vector>
  </HeadingPairs>
  <TitlesOfParts>
    <vt:vector size="36" baseType="lpstr">
      <vt:lpstr>Default</vt:lpstr>
      <vt:lpstr>I. Der Christ und das BILD</vt:lpstr>
      <vt:lpstr>A. Einleitendes</vt:lpstr>
      <vt:lpstr>„Wir amüsieren uns zu Tode“  (Neil Postman)</vt:lpstr>
      <vt:lpstr>A. Biblisches zum Sehen</vt:lpstr>
      <vt:lpstr>PowerPoint-Präsentation</vt:lpstr>
      <vt:lpstr>B. Die Macht des Bildes</vt:lpstr>
      <vt:lpstr>PowerPoint-Präsentation</vt:lpstr>
      <vt:lpstr>B. Die Macht des Bildes</vt:lpstr>
      <vt:lpstr>PowerPoint-Präsentation</vt:lpstr>
      <vt:lpstr>PowerPoint-Präsentation</vt:lpstr>
      <vt:lpstr>C. Unser einziger Schutz</vt:lpstr>
      <vt:lpstr>Die Gefahr des christlichen Films</vt:lpstr>
      <vt:lpstr>PowerPoint-Präsentation</vt:lpstr>
      <vt:lpstr>Ein Psalm</vt:lpstr>
      <vt:lpstr>II. Der Christ und das DENKEN</vt:lpstr>
      <vt:lpstr>A. Biblisches zum Denken</vt:lpstr>
      <vt:lpstr>PowerPoint-Präsentation</vt:lpstr>
      <vt:lpstr>A. Biblisches zum Denken</vt:lpstr>
      <vt:lpstr>PowerPoint-Präsentation</vt:lpstr>
      <vt:lpstr>B. Über unser Gehirn</vt:lpstr>
      <vt:lpstr>Biblisches zum Denken (Kurzform)</vt:lpstr>
      <vt:lpstr>PowerPoint-Präsentation</vt:lpstr>
      <vt:lpstr>III. Der Christ und die digitalen Medien</vt:lpstr>
      <vt:lpstr>A. Gefahren des Internets für das geistliche Leben</vt:lpstr>
      <vt:lpstr>A. Gefahren des Internets für das geistliche Leben</vt:lpstr>
      <vt:lpstr>B. Nachteile für unser geistliches Leben</vt:lpstr>
      <vt:lpstr>C. Hilfen für junge Menschen im Umgang mit den digitalen Medien</vt:lpstr>
      <vt:lpstr>C. Hilfen für junge Menschen im Umgang mit den digitalen Medien</vt:lpstr>
      <vt:lpstr>D. Die Schule und die digitale Welt</vt:lpstr>
      <vt:lpstr>E. Unsere Kinder und die digitale Welt</vt:lpstr>
      <vt:lpstr>E. Unsere Kinder und die digitale Welt</vt:lpstr>
      <vt:lpstr>E. Unsere Kinder und die digitale Welt</vt:lpstr>
      <vt:lpstr>Exkurs: Das Mobiltelefon</vt:lpstr>
      <vt:lpstr>Fragen</vt:lpstr>
      <vt:lpstr>jettel@hispeed.ch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Medien - wie gehen wir mit den neuen Medien um?</dc:title>
  <dc:creator>Thomas Jettel</dc:creator>
  <cp:lastModifiedBy>Me</cp:lastModifiedBy>
  <cp:revision>1</cp:revision>
  <dcterms:modified xsi:type="dcterms:W3CDTF">2015-12-29T18:59:30Z</dcterms:modified>
</cp:coreProperties>
</file>