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2236" autoAdjust="0"/>
  </p:normalViewPr>
  <p:slideViewPr>
    <p:cSldViewPr snapToGrid="0">
      <p:cViewPr>
        <p:scale>
          <a:sx n="125" d="100"/>
          <a:sy n="125" d="100"/>
        </p:scale>
        <p:origin x="-439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E492F7D-9A5B-430A-BC9A-46DA94C3E61E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EB67A70-F77F-4E7E-BBF6-5CAAC41E9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470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67A70-F77F-4E7E-BBF6-5CAAC41E90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582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67A70-F77F-4E7E-BBF6-5CAAC41E90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1001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67A70-F77F-4E7E-BBF6-5CAAC41E90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7045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67A70-F77F-4E7E-BBF6-5CAAC41E900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356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Matthäus 9, 27-34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756602" cy="914400"/>
          </a:xfrm>
        </p:spPr>
        <p:txBody>
          <a:bodyPr>
            <a:noAutofit/>
          </a:bodyPr>
          <a:lstStyle/>
          <a:p>
            <a:r>
              <a:rPr lang="de-DE" sz="4000" dirty="0" smtClean="0"/>
              <a:t>Jesus öffnet die Augen der Blinden</a:t>
            </a:r>
            <a:endParaRPr lang="de-DE" sz="4000" dirty="0"/>
          </a:p>
        </p:txBody>
      </p:sp>
      <p:pic>
        <p:nvPicPr>
          <p:cNvPr id="4" name="Grafik 3" descr="ආබාධය බාධාවක් කර නොගනු පිණිස... | හිතෙන හැටි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354" y="1568413"/>
            <a:ext cx="2357846" cy="235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35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Blinden</a:t>
            </a:r>
            <a:br>
              <a:rPr lang="de-DE" dirty="0" smtClean="0"/>
            </a:br>
            <a:r>
              <a:rPr lang="de-DE" dirty="0" smtClean="0"/>
              <a:t>V. 27-31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69267" y="864108"/>
            <a:ext cx="7225453" cy="5120640"/>
          </a:xfrm>
        </p:spPr>
        <p:txBody>
          <a:bodyPr>
            <a:normAutofit fontScale="92500" lnSpcReduction="10000"/>
          </a:bodyPr>
          <a:lstStyle/>
          <a:p>
            <a:r>
              <a:rPr lang="de-DE" sz="3200" dirty="0" smtClean="0"/>
              <a:t>Beharrlichkeit zahlt sich aus.</a:t>
            </a:r>
          </a:p>
          <a:p>
            <a:pPr lvl="1"/>
            <a:r>
              <a:rPr lang="de-DE" sz="2800" dirty="0" smtClean="0"/>
              <a:t>Dranbleiben an Jesus!</a:t>
            </a:r>
          </a:p>
          <a:p>
            <a:pPr lvl="1"/>
            <a:endParaRPr lang="de-DE" sz="2800" dirty="0" smtClean="0"/>
          </a:p>
          <a:p>
            <a:r>
              <a:rPr lang="de-DE" sz="3200" dirty="0" smtClean="0"/>
              <a:t>Glaube zahlt sich aus</a:t>
            </a:r>
          </a:p>
          <a:p>
            <a:pPr lvl="1"/>
            <a:r>
              <a:rPr lang="de-DE" sz="2800" dirty="0" smtClean="0"/>
              <a:t>Dem Heiland etwas zutrauen </a:t>
            </a:r>
          </a:p>
          <a:p>
            <a:pPr lvl="1"/>
            <a:r>
              <a:rPr lang="de-DE" sz="2800" dirty="0" smtClean="0"/>
              <a:t>Folge: Leben in einer „neuen“ Welt</a:t>
            </a:r>
          </a:p>
          <a:p>
            <a:pPr lvl="1"/>
            <a:endParaRPr lang="de-DE" sz="2600" dirty="0"/>
          </a:p>
          <a:p>
            <a:r>
              <a:rPr lang="de-DE" sz="3200" dirty="0" smtClean="0"/>
              <a:t>Leben in „fröhlichem“ Ungehorsam!?</a:t>
            </a:r>
          </a:p>
          <a:p>
            <a:pPr lvl="1"/>
            <a:r>
              <a:rPr lang="de-DE" sz="2800" dirty="0"/>
              <a:t>Wessen des Herz voll ist…“</a:t>
            </a:r>
          </a:p>
          <a:p>
            <a:pPr lvl="1"/>
            <a:r>
              <a:rPr lang="de-DE" sz="2800" dirty="0" smtClean="0"/>
              <a:t>„Wir sollen reden- tun wir`s auch?“      </a:t>
            </a:r>
          </a:p>
          <a:p>
            <a:pPr lvl="1"/>
            <a:r>
              <a:rPr lang="de-DE" sz="2800" dirty="0" smtClean="0"/>
              <a:t>Wir „können“ nicht reden-                                                                   wollen wir es überhaupt?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2455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Stumme</a:t>
            </a:r>
            <a:br>
              <a:rPr lang="de-DE" dirty="0" smtClean="0"/>
            </a:br>
            <a:r>
              <a:rPr lang="de-DE" dirty="0" smtClean="0"/>
              <a:t>Vers 32-34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200" dirty="0"/>
              <a:t> </a:t>
            </a:r>
            <a:endParaRPr lang="de-DE" sz="3200" dirty="0" smtClean="0"/>
          </a:p>
          <a:p>
            <a:r>
              <a:rPr lang="de-DE" sz="3200" dirty="0" smtClean="0"/>
              <a:t>Zusammenhang von Befangenheit und Besessenheit</a:t>
            </a:r>
          </a:p>
          <a:p>
            <a:r>
              <a:rPr lang="de-DE" sz="3200" dirty="0" smtClean="0"/>
              <a:t>Jesus macht ihn sprachfähig</a:t>
            </a:r>
          </a:p>
          <a:p>
            <a:endParaRPr lang="de-DE" sz="3200" dirty="0"/>
          </a:p>
          <a:p>
            <a:r>
              <a:rPr lang="de-DE" sz="3200" dirty="0" smtClean="0"/>
              <a:t>Die unterschiedliche Beurteilung:</a:t>
            </a:r>
          </a:p>
          <a:p>
            <a:pPr lvl="1"/>
            <a:r>
              <a:rPr lang="de-DE" sz="2800" dirty="0" smtClean="0"/>
              <a:t>Begeisterung der einen- Ablehnung der anderen.  </a:t>
            </a:r>
            <a:r>
              <a:rPr lang="de-DE" sz="2800" smtClean="0"/>
              <a:t>Siehe  </a:t>
            </a:r>
            <a:r>
              <a:rPr lang="de-DE" sz="2800" smtClean="0"/>
              <a:t>Matthäus 12, </a:t>
            </a:r>
            <a:r>
              <a:rPr lang="de-DE" sz="2800" dirty="0" smtClean="0"/>
              <a:t>24 ff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70904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Und wir?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Bring Dein „</a:t>
            </a:r>
            <a:r>
              <a:rPr lang="de-DE" sz="3200" dirty="0" err="1" smtClean="0"/>
              <a:t>Un</a:t>
            </a:r>
            <a:r>
              <a:rPr lang="de-DE" sz="3200" dirty="0" smtClean="0"/>
              <a:t>-heil“ zum Heiland</a:t>
            </a:r>
          </a:p>
          <a:p>
            <a:r>
              <a:rPr lang="de-DE" sz="3200" dirty="0" smtClean="0"/>
              <a:t>Warte auf das Eingreifen Jesu</a:t>
            </a:r>
          </a:p>
          <a:p>
            <a:r>
              <a:rPr lang="de-DE" sz="3200" dirty="0" smtClean="0"/>
              <a:t>Schenke ihm dein Vertrauen</a:t>
            </a:r>
          </a:p>
          <a:p>
            <a:r>
              <a:rPr lang="de-DE" sz="3200" dirty="0" smtClean="0"/>
              <a:t>Geh im Gehorsam seinen Weg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442611117"/>
      </p:ext>
    </p:extLst>
  </p:cSld>
  <p:clrMapOvr>
    <a:masterClrMapping/>
  </p:clrMapOvr>
</p:sld>
</file>

<file path=ppt/theme/theme1.xml><?xml version="1.0" encoding="utf-8"?>
<a:theme xmlns:a="http://schemas.openxmlformats.org/drawingml/2006/main" name="Rahmen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TM03457475[[fn=Rahmen]]</Template>
  <TotalTime>0</TotalTime>
  <Words>127</Words>
  <Application>Microsoft Office PowerPoint</Application>
  <PresentationFormat>Benutzerdefiniert</PresentationFormat>
  <Paragraphs>30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Rahmen</vt:lpstr>
      <vt:lpstr>Matthäus 9, 27-34</vt:lpstr>
      <vt:lpstr>Die Blinden V. 27-31</vt:lpstr>
      <vt:lpstr>Der Stumme Vers 32-34</vt:lpstr>
      <vt:lpstr>Und wir?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öffnet die Augen der Blinden</dc:title>
  <dc:creator>Detlef Gerhard</dc:creator>
  <cp:lastModifiedBy>Me</cp:lastModifiedBy>
  <cp:revision>36</cp:revision>
  <cp:lastPrinted>2020-01-27T07:49:12Z</cp:lastPrinted>
  <dcterms:created xsi:type="dcterms:W3CDTF">2020-01-23T17:10:32Z</dcterms:created>
  <dcterms:modified xsi:type="dcterms:W3CDTF">2020-02-05T09:14:49Z</dcterms:modified>
</cp:coreProperties>
</file>